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4"/>
  </p:notesMasterIdLst>
  <p:sldIdLst>
    <p:sldId id="256" r:id="rId2"/>
    <p:sldId id="312" r:id="rId3"/>
    <p:sldId id="320" r:id="rId4"/>
    <p:sldId id="331" r:id="rId5"/>
    <p:sldId id="313" r:id="rId6"/>
    <p:sldId id="323" r:id="rId7"/>
    <p:sldId id="324" r:id="rId8"/>
    <p:sldId id="325" r:id="rId9"/>
    <p:sldId id="326" r:id="rId10"/>
    <p:sldId id="327" r:id="rId11"/>
    <p:sldId id="328" r:id="rId12"/>
    <p:sldId id="329"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dows, Gene" initials="MG" lastIdx="1" clrIdx="0">
    <p:extLst>
      <p:ext uri="{19B8F6BF-5375-455C-9EA6-DF929625EA0E}">
        <p15:presenceInfo xmlns:p15="http://schemas.microsoft.com/office/powerpoint/2012/main" userId="S-1-5-21-326852099-1603424837-312552118-8571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74"/>
      </p:cViewPr>
      <p:guideLst>
        <p:guide orient="horz" pos="2160"/>
        <p:guide pos="3840"/>
      </p:guideLst>
    </p:cSldViewPr>
  </p:slideViewPr>
  <p:notesTextViewPr>
    <p:cViewPr>
      <p:scale>
        <a:sx n="1" d="1"/>
        <a:sy n="1" d="1"/>
      </p:scale>
      <p:origin x="0" y="0"/>
    </p:cViewPr>
  </p:notesTextViewPr>
  <p:sorterViewPr>
    <p:cViewPr>
      <p:scale>
        <a:sx n="100" d="100"/>
        <a:sy n="100" d="100"/>
      </p:scale>
      <p:origin x="0" y="2088"/>
    </p:cViewPr>
  </p:sorterViewPr>
  <p:notesViewPr>
    <p:cSldViewPr>
      <p:cViewPr varScale="1">
        <p:scale>
          <a:sx n="59" d="100"/>
          <a:sy n="59" d="100"/>
        </p:scale>
        <p:origin x="277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pspacsfile01\Public\Investments\Alternative%20Investments\Admin%20-%20Analysts\Analyst%20-%20HY%20AR%20Int%20INF\Projects\Shared%20-%20European%20vs%20American%20Waterfall%20-%20v2%20-%20clawback.xlsx" TargetMode="External"/><Relationship Id="rId4" Type="http://schemas.openxmlformats.org/officeDocument/2006/relationships/themeOverride" Target="../theme/themeOverride1.xm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'Step Illustration'!$A$3:$A$9</cx:f>
        <cx:lvl ptCount="7">
          <cx:pt idx="0">Drawn Capital</cx:pt>
          <cx:pt idx="1">Management Fees</cx:pt>
          <cx:pt idx="2">LP Preferred Return</cx:pt>
          <cx:pt idx="3">GP Catch-Up</cx:pt>
          <cx:pt idx="4">LP Profit Share</cx:pt>
          <cx:pt idx="5">GP Profit Share</cx:pt>
          <cx:pt idx="6">Total Distribution</cx:pt>
        </cx:lvl>
      </cx:strDim>
      <cx:numDim type="val">
        <cx:f>'Step Illustration'!$D$3:$D$9</cx:f>
        <cx:lvl ptCount="7" formatCode="_(* #,##0\ \ _);_(* \(#,##0\)\ \ ;_(* &quot;-&quot;??_);_(@_)">
          <cx:pt idx="0">90000000</cx:pt>
          <cx:pt idx="1">10000000</cx:pt>
          <cx:pt idx="2">40000000</cx:pt>
          <cx:pt idx="3">10000000</cx:pt>
          <cx:pt idx="4">120000000</cx:pt>
          <cx:pt idx="5">30000000</cx:pt>
          <cx:pt idx="6">300000000</cx:pt>
        </cx:lvl>
      </cx:numDim>
    </cx:data>
  </cx:chartData>
  <cx:chart>
    <cx:title pos="t" align="ctr" overlay="0">
      <cx:tx>
        <cx:txData>
          <cx:v>Waterfall Distribution</cx:v>
        </cx:txData>
      </cx:tx>
      <cx:txPr>
        <a:bodyPr spcFirstLastPara="1" vertOverflow="ellipsis" wrap="square" lIns="0" tIns="0" rIns="0" bIns="0" anchor="ctr" anchorCtr="1"/>
        <a:lstStyle/>
        <a:p>
          <a:pPr algn="ctr">
            <a:defRPr b="1">
              <a:latin typeface="Arial" panose="020B0604020202020204" pitchFamily="34" charset="0"/>
              <a:ea typeface="Arial" panose="020B0604020202020204" pitchFamily="34" charset="0"/>
              <a:cs typeface="Arial" panose="020B0604020202020204" pitchFamily="34" charset="0"/>
            </a:defRPr>
          </a:pPr>
          <a:r>
            <a:rPr lang="en-US" sz="2500" b="1">
              <a:latin typeface="Arial" panose="020B0604020202020204" pitchFamily="34" charset="0"/>
              <a:cs typeface="Arial" panose="020B0604020202020204" pitchFamily="34" charset="0"/>
            </a:rPr>
            <a:t>Waterfall Distribution</a:t>
          </a:r>
        </a:p>
      </cx:txPr>
    </cx:title>
    <cx:plotArea>
      <cx:plotAreaRegion>
        <cx:series layoutId="waterfall" uniqueId="{0E7F4512-8017-4FFC-8341-A7E1FA8C4AEF}">
          <cx:tx>
            <cx:txData>
              <cx:f>'Step Illustration'!$D$2</cx:f>
              <cx:v>Amount</cx:v>
            </cx:txData>
          </cx:tx>
          <cx:dataLabels pos="outEnd">
            <cx:numFmt formatCode="_($* #,##0_);_($* (#,##0);_($* &quot;-&quot;_);_(@_)" sourceLinked="0"/>
            <cx:txPr>
              <a:bodyPr spcFirstLastPara="1" vertOverflow="ellipsis" wrap="square" lIns="0" tIns="0" rIns="0" bIns="0" anchor="ctr" anchorCtr="1">
                <a:spAutoFit/>
              </a:bodyPr>
              <a:lstStyle/>
              <a:p>
                <a:pPr>
                  <a:defRPr sz="1000" b="1">
                    <a:latin typeface="Arial" panose="020B0604020202020204" pitchFamily="34" charset="0"/>
                    <a:ea typeface="Arial" panose="020B0604020202020204" pitchFamily="34" charset="0"/>
                    <a:cs typeface="Arial" panose="020B0604020202020204" pitchFamily="34" charset="0"/>
                  </a:defRPr>
                </a:pPr>
                <a:endParaRPr lang="en-US" sz="1000" b="1">
                  <a:latin typeface="Arial" panose="020B0604020202020204" pitchFamily="34" charset="0"/>
                  <a:cs typeface="Arial" panose="020B0604020202020204" pitchFamily="34" charset="0"/>
                </a:endParaRPr>
              </a:p>
            </cx:txPr>
            <cx:visibility seriesName="0" categoryName="0" value="1"/>
            <cx:separator>, </cx:separator>
            <cx:dataLabel idx="0" pos="outEnd">
              <cx:numFmt formatCode="_($* #,##0_);_($* (#,##0);_($* &quot;-&quot;_);_(@_)" sourceLinked="0"/>
              <cx:txPr>
                <a:bodyPr spcFirstLastPara="1" vertOverflow="ellipsis" wrap="square" lIns="0" tIns="0" rIns="0" bIns="0" anchor="ctr" anchorCtr="1">
                  <a:spAutoFit/>
                </a:bodyPr>
                <a:lstStyle/>
                <a:p>
                  <a:pPr>
                    <a:defRPr>
                      <a:latin typeface="Arial" panose="020B0604020202020204" pitchFamily="34" charset="0"/>
                      <a:ea typeface="Arial" panose="020B0604020202020204" pitchFamily="34" charset="0"/>
                      <a:cs typeface="Arial" panose="020B0604020202020204" pitchFamily="34" charset="0"/>
                    </a:defRPr>
                  </a:pPr>
                  <a:r>
                    <a:rPr lang="en-US">
                      <a:latin typeface="Arial" panose="020B0604020202020204" pitchFamily="34" charset="0"/>
                      <a:cs typeface="Arial" panose="020B0604020202020204" pitchFamily="34" charset="0"/>
                    </a:rPr>
                    <a:t> $90 </a:t>
                  </a:r>
                </a:p>
              </cx:txPr>
              <cx:visibility seriesName="0" categoryName="0" value="1"/>
              <cx:separator>, </cx:separator>
            </cx:dataLabel>
          </cx:dataLabels>
          <cx:dataId val="0"/>
          <cx:layoutPr>
            <cx:visibility connectorLines="0"/>
            <cx:subtotals>
              <cx:idx val="6"/>
            </cx:subtotals>
          </cx:layoutPr>
        </cx:series>
      </cx:plotAreaRegion>
      <cx:axis id="0">
        <cx:catScaling gapWidth="0.75"/>
        <cx:tickLabels/>
        <cx:spPr>
          <a:ln>
            <a:solidFill>
              <a:schemeClr val="accent1"/>
            </a:solidFill>
          </a:ln>
        </cx:spPr>
        <cx:txPr>
          <a:bodyPr spcFirstLastPara="1" vertOverflow="ellipsis" wrap="square" lIns="0" tIns="0" rIns="0" bIns="0" anchor="ctr" anchorCtr="1"/>
          <a:lstStyle/>
          <a:p>
            <a:pPr>
              <a:defRPr sz="1000" b="1">
                <a:latin typeface="Arial" panose="020B0604020202020204" pitchFamily="34" charset="0"/>
                <a:ea typeface="Arial" panose="020B0604020202020204" pitchFamily="34" charset="0"/>
                <a:cs typeface="Arial" panose="020B0604020202020204" pitchFamily="34" charset="0"/>
              </a:defRPr>
            </a:pPr>
            <a:endParaRPr lang="en-US" sz="1000" b="1">
              <a:latin typeface="Arial" panose="020B0604020202020204" pitchFamily="34" charset="0"/>
              <a:cs typeface="Arial" panose="020B0604020202020204" pitchFamily="34" charset="0"/>
            </a:endParaRPr>
          </a:p>
        </cx:txPr>
      </cx:axis>
      <cx:axis id="1">
        <cx:valScaling/>
        <cx:units unit="millions"/>
        <cx:majorGridlines/>
        <cx:tickLabels/>
        <cx:numFmt formatCode="_($* #,##0_);_($* (#,##0);_($* &quot;-&quot;_);_(@_)" sourceLinked="0"/>
        <cx:txPr>
          <a:bodyPr spcFirstLastPara="1" vertOverflow="ellipsis" wrap="square" lIns="0" tIns="0" rIns="0" bIns="0" anchor="ctr" anchorCtr="1"/>
          <a:lstStyle/>
          <a:p>
            <a:pPr>
              <a:defRPr sz="1000" b="1">
                <a:latin typeface="Arial" panose="020B0604020202020204" pitchFamily="34" charset="0"/>
                <a:ea typeface="Arial" panose="020B0604020202020204" pitchFamily="34" charset="0"/>
                <a:cs typeface="Arial" panose="020B0604020202020204" pitchFamily="34" charset="0"/>
              </a:defRPr>
            </a:pPr>
            <a:endParaRPr lang="en-US" sz="1000" b="1">
              <a:latin typeface="Arial" panose="020B0604020202020204" pitchFamily="34" charset="0"/>
              <a:cs typeface="Arial" panose="020B0604020202020204" pitchFamily="34" charset="0"/>
            </a:endParaRPr>
          </a:p>
        </cx:txPr>
      </cx:axis>
    </cx:plotArea>
  </cx:chart>
  <cx:spPr>
    <a:solidFill>
      <a:schemeClr val="accent1">
        <a:lumMod val="20000"/>
        <a:lumOff val="80000"/>
      </a:schemeClr>
    </a:solidFill>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929" cy="465217"/>
          </a:xfrm>
          <a:prstGeom prst="rect">
            <a:avLst/>
          </a:prstGeom>
        </p:spPr>
        <p:txBody>
          <a:bodyPr vert="horz" lIns="91543" tIns="45770" rIns="91543" bIns="45770" rtlCol="0"/>
          <a:lstStyle>
            <a:lvl1pPr algn="l">
              <a:defRPr sz="1200"/>
            </a:lvl1pPr>
          </a:lstStyle>
          <a:p>
            <a:endParaRPr lang="en-US" dirty="0"/>
          </a:p>
        </p:txBody>
      </p:sp>
      <p:sp>
        <p:nvSpPr>
          <p:cNvPr id="3" name="Date Placeholder 2"/>
          <p:cNvSpPr>
            <a:spLocks noGrp="1"/>
          </p:cNvSpPr>
          <p:nvPr>
            <p:ph type="dt" idx="1"/>
          </p:nvPr>
        </p:nvSpPr>
        <p:spPr>
          <a:xfrm>
            <a:off x="3977575" y="12"/>
            <a:ext cx="3043929" cy="465217"/>
          </a:xfrm>
          <a:prstGeom prst="rect">
            <a:avLst/>
          </a:prstGeom>
        </p:spPr>
        <p:txBody>
          <a:bodyPr vert="horz" lIns="91543" tIns="45770" rIns="91543" bIns="45770" rtlCol="0"/>
          <a:lstStyle>
            <a:lvl1pPr algn="r">
              <a:defRPr sz="1200"/>
            </a:lvl1pPr>
          </a:lstStyle>
          <a:p>
            <a:fld id="{93271C23-00B5-4C37-BAB2-A997C1888856}" type="datetimeFigureOut">
              <a:rPr lang="en-US" smtClean="0"/>
              <a:t>6/19/2018</a:t>
            </a:fld>
            <a:endParaRPr lang="en-US" dirty="0"/>
          </a:p>
        </p:txBody>
      </p:sp>
      <p:sp>
        <p:nvSpPr>
          <p:cNvPr id="4" name="Slide Image Placeholder 3"/>
          <p:cNvSpPr>
            <a:spLocks noGrp="1" noRot="1" noChangeAspect="1"/>
          </p:cNvSpPr>
          <p:nvPr>
            <p:ph type="sldImg" idx="2"/>
          </p:nvPr>
        </p:nvSpPr>
        <p:spPr>
          <a:xfrm>
            <a:off x="411163" y="698500"/>
            <a:ext cx="6200775" cy="3489325"/>
          </a:xfrm>
          <a:prstGeom prst="rect">
            <a:avLst/>
          </a:prstGeom>
          <a:noFill/>
          <a:ln w="12700">
            <a:solidFill>
              <a:prstClr val="black"/>
            </a:solidFill>
          </a:ln>
        </p:spPr>
        <p:txBody>
          <a:bodyPr vert="horz" lIns="91543" tIns="45770" rIns="91543" bIns="45770" rtlCol="0" anchor="ctr"/>
          <a:lstStyle/>
          <a:p>
            <a:endParaRPr lang="en-US" dirty="0"/>
          </a:p>
        </p:txBody>
      </p:sp>
      <p:sp>
        <p:nvSpPr>
          <p:cNvPr id="5" name="Notes Placeholder 4"/>
          <p:cNvSpPr>
            <a:spLocks noGrp="1"/>
          </p:cNvSpPr>
          <p:nvPr>
            <p:ph type="body" sz="quarter" idx="3"/>
          </p:nvPr>
        </p:nvSpPr>
        <p:spPr>
          <a:xfrm>
            <a:off x="701832" y="4421955"/>
            <a:ext cx="5619438" cy="4188539"/>
          </a:xfrm>
          <a:prstGeom prst="rect">
            <a:avLst/>
          </a:prstGeom>
        </p:spPr>
        <p:txBody>
          <a:bodyPr vert="horz" lIns="91543" tIns="45770" rIns="91543" bIns="457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2" y="8842297"/>
            <a:ext cx="3043929" cy="465216"/>
          </a:xfrm>
          <a:prstGeom prst="rect">
            <a:avLst/>
          </a:prstGeom>
        </p:spPr>
        <p:txBody>
          <a:bodyPr vert="horz" lIns="91543" tIns="45770" rIns="91543" bIns="457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75" y="8842297"/>
            <a:ext cx="3043929" cy="465216"/>
          </a:xfrm>
          <a:prstGeom prst="rect">
            <a:avLst/>
          </a:prstGeom>
        </p:spPr>
        <p:txBody>
          <a:bodyPr vert="horz" lIns="91543" tIns="45770" rIns="91543" bIns="45770" rtlCol="0" anchor="b"/>
          <a:lstStyle>
            <a:lvl1pPr algn="r">
              <a:defRPr sz="1200"/>
            </a:lvl1pPr>
          </a:lstStyle>
          <a:p>
            <a:fld id="{1A84950F-DFEA-41AC-979F-D70600F56A6A}" type="slidenum">
              <a:rPr lang="en-US" smtClean="0"/>
              <a:t>‹#›</a:t>
            </a:fld>
            <a:endParaRPr lang="en-US" dirty="0"/>
          </a:p>
        </p:txBody>
      </p:sp>
    </p:spTree>
    <p:extLst>
      <p:ext uri="{BB962C8B-B14F-4D97-AF65-F5344CB8AC3E}">
        <p14:creationId xmlns:p14="http://schemas.microsoft.com/office/powerpoint/2010/main" val="1343097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0" y="2774455"/>
            <a:ext cx="12192000" cy="1463040"/>
          </a:xfrm>
          <a:prstGeom prst="rect">
            <a:avLst/>
          </a:prstGeom>
          <a:solidFill>
            <a:schemeClr val="accent1">
              <a:lumMod val="75000"/>
            </a:schemeClr>
          </a:solidFill>
        </p:spPr>
        <p:txBody>
          <a:bodyPr lIns="91339" tIns="45668" rIns="91339" bIns="45668"/>
          <a:lstStyle>
            <a:lvl1pPr algn="ctr">
              <a:defRPr/>
            </a:lvl1pPr>
          </a:lstStyle>
          <a:p>
            <a:br>
              <a:rPr lang="en-US" dirty="0"/>
            </a:br>
            <a:r>
              <a:rPr lang="en-US" dirty="0"/>
              <a:t>Click to edit Master title style</a:t>
            </a:r>
          </a:p>
        </p:txBody>
      </p:sp>
      <p:sp>
        <p:nvSpPr>
          <p:cNvPr id="6" name="Text Placeholder 11"/>
          <p:cNvSpPr>
            <a:spLocks noGrp="1"/>
          </p:cNvSpPr>
          <p:nvPr>
            <p:ph type="body" sz="quarter" idx="11" hasCustomPrompt="1"/>
          </p:nvPr>
        </p:nvSpPr>
        <p:spPr>
          <a:xfrm>
            <a:off x="3657604" y="5843551"/>
            <a:ext cx="4876800" cy="304800"/>
          </a:xfrm>
          <a:prstGeom prst="rect">
            <a:avLst/>
          </a:prstGeom>
        </p:spPr>
        <p:txBody>
          <a:bodyPr lIns="91339" tIns="45668" rIns="91339" bIns="45668"/>
          <a:lstStyle>
            <a:lvl1pPr algn="ctr">
              <a:buNone/>
              <a:defRPr sz="1200" b="1"/>
            </a:lvl1pPr>
          </a:lstStyle>
          <a:p>
            <a:pPr lvl="0"/>
            <a:r>
              <a:rPr lang="en-US" dirty="0"/>
              <a:t>Enter Date Here</a:t>
            </a:r>
          </a:p>
        </p:txBody>
      </p:sp>
      <p:sp>
        <p:nvSpPr>
          <p:cNvPr id="9" name="Text Placeholder 11"/>
          <p:cNvSpPr>
            <a:spLocks noGrp="1"/>
          </p:cNvSpPr>
          <p:nvPr>
            <p:ph type="body" sz="quarter" idx="12" hasCustomPrompt="1"/>
          </p:nvPr>
        </p:nvSpPr>
        <p:spPr>
          <a:xfrm>
            <a:off x="3657604" y="5169043"/>
            <a:ext cx="4876800" cy="548640"/>
          </a:xfrm>
          <a:prstGeom prst="rect">
            <a:avLst/>
          </a:prstGeom>
        </p:spPr>
        <p:txBody>
          <a:bodyPr lIns="91339" tIns="45668" rIns="91339" bIns="45668">
            <a:normAutofit/>
          </a:bodyPr>
          <a:lstStyle>
            <a:lvl1pPr algn="ctr">
              <a:buNone/>
              <a:defRPr sz="1400" b="1" baseline="0"/>
            </a:lvl1pPr>
          </a:lstStyle>
          <a:p>
            <a:pPr lvl="0"/>
            <a:r>
              <a:rPr lang="en-US" dirty="0"/>
              <a:t>Enter Name,</a:t>
            </a:r>
          </a:p>
          <a:p>
            <a:pPr lvl="0"/>
            <a:r>
              <a:rPr lang="en-US" dirty="0"/>
              <a:t> Title of Person </a:t>
            </a:r>
          </a:p>
        </p:txBody>
      </p:sp>
      <p:sp>
        <p:nvSpPr>
          <p:cNvPr id="14" name="Rectangle 13"/>
          <p:cNvSpPr/>
          <p:nvPr userDrawn="1"/>
        </p:nvSpPr>
        <p:spPr>
          <a:xfrm>
            <a:off x="3048004" y="2126988"/>
            <a:ext cx="6096000" cy="374584"/>
          </a:xfrm>
          <a:prstGeom prst="rect">
            <a:avLst/>
          </a:prstGeom>
        </p:spPr>
        <p:txBody>
          <a:bodyPr lIns="91339" tIns="45668" rIns="91339" bIns="45668">
            <a:spAutoFit/>
          </a:bodyPr>
          <a:lstStyle/>
          <a:p>
            <a:pPr marL="0" marR="0" lvl="0" indent="0" algn="ctr" defTabSz="913383"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Arial" pitchFamily="34" charset="0"/>
              </a:rPr>
              <a:t>COMMONWEALTH OF PENNSYLVANIA</a:t>
            </a:r>
          </a:p>
          <a:p>
            <a:pPr marL="0" marR="0" lvl="0" indent="0" algn="ctr" defTabSz="913383" rtl="0" eaLnBrk="1" fontAlgn="base" latinLnBrk="0" hangingPunct="1">
              <a:lnSpc>
                <a:spcPct val="100000"/>
              </a:lnSpc>
              <a:spcBef>
                <a:spcPct val="0"/>
              </a:spcBef>
              <a:spcAft>
                <a:spcPts val="1000"/>
              </a:spcAft>
              <a:buClrTx/>
              <a:buSzTx/>
              <a:buFontTx/>
              <a:buNone/>
              <a:tabLst/>
            </a:pPr>
            <a:r>
              <a:rPr kumimoji="0" lang="en-US" altLang="en-US" sz="900" b="1" i="0" u="none" strike="noStrike" cap="none" normalizeH="0" baseline="0" dirty="0">
                <a:ln>
                  <a:noFill/>
                </a:ln>
                <a:solidFill>
                  <a:schemeClr val="tx1"/>
                </a:solidFill>
                <a:effectLst/>
                <a:latin typeface="Arial" pitchFamily="34" charset="0"/>
                <a:cs typeface="Arial" pitchFamily="34" charset="0"/>
              </a:rPr>
              <a:t>PUBLIC SCHOOL EMPLOYEES’ RETIREMENT SYSTEM</a:t>
            </a: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29109" y="339820"/>
            <a:ext cx="1533781"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99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7747" y="1355130"/>
            <a:ext cx="4998720" cy="639762"/>
          </a:xfrm>
          <a:prstGeom prst="rect">
            <a:avLst/>
          </a:prstGeom>
          <a:solidFill>
            <a:schemeClr val="accent1">
              <a:lumMod val="75000"/>
            </a:schemeClr>
          </a:solidFill>
        </p:spPr>
        <p:txBody>
          <a:bodyPr lIns="91339" tIns="45668" rIns="91339" bIns="45668" anchor="ctr"/>
          <a:lstStyle>
            <a:lvl1pPr marL="0" indent="0" algn="ctr">
              <a:buNone/>
              <a:defRPr sz="1600" b="1">
                <a:solidFill>
                  <a:schemeClr val="bg1"/>
                </a:solidFill>
              </a:defRPr>
            </a:lvl1pPr>
            <a:lvl2pPr marL="456691" indent="0">
              <a:buNone/>
              <a:defRPr sz="2000" b="1"/>
            </a:lvl2pPr>
            <a:lvl3pPr marL="913383" indent="0">
              <a:buNone/>
              <a:defRPr sz="1800" b="1"/>
            </a:lvl3pPr>
            <a:lvl4pPr marL="1370074" indent="0">
              <a:buNone/>
              <a:defRPr sz="1600" b="1"/>
            </a:lvl4pPr>
            <a:lvl5pPr marL="1826766" indent="0">
              <a:buNone/>
              <a:defRPr sz="1600" b="1"/>
            </a:lvl5pPr>
            <a:lvl6pPr marL="2283456" indent="0">
              <a:buNone/>
              <a:defRPr sz="1600" b="1"/>
            </a:lvl6pPr>
            <a:lvl7pPr marL="2740150" indent="0">
              <a:buNone/>
              <a:defRPr sz="1600" b="1"/>
            </a:lvl7pPr>
            <a:lvl8pPr marL="3196840" indent="0">
              <a:buNone/>
              <a:defRPr sz="1600" b="1"/>
            </a:lvl8pPr>
            <a:lvl9pPr marL="3653532" indent="0">
              <a:buNone/>
              <a:defRPr sz="1600" b="1"/>
            </a:lvl9pPr>
          </a:lstStyle>
          <a:p>
            <a:pPr lvl="0"/>
            <a:r>
              <a:rPr lang="en-US"/>
              <a:t>Click to edit Master text styles</a:t>
            </a:r>
          </a:p>
        </p:txBody>
      </p:sp>
      <p:sp>
        <p:nvSpPr>
          <p:cNvPr id="4" name="Content Placeholder 3"/>
          <p:cNvSpPr>
            <a:spLocks noGrp="1"/>
          </p:cNvSpPr>
          <p:nvPr>
            <p:ph sz="half" idx="2"/>
          </p:nvPr>
        </p:nvSpPr>
        <p:spPr>
          <a:xfrm>
            <a:off x="1077747" y="1994892"/>
            <a:ext cx="4998720" cy="3951288"/>
          </a:xfrm>
          <a:prstGeom prst="rect">
            <a:avLst/>
          </a:prstGeom>
        </p:spPr>
        <p:txBody>
          <a:bodyPr lIns="91339" tIns="45668" rIns="91339" bIns="45668">
            <a:normAutofit/>
          </a:bodyPr>
          <a:lstStyle>
            <a:lvl1pPr marL="226761" indent="-226761">
              <a:buClr>
                <a:schemeClr val="accent1">
                  <a:lumMod val="75000"/>
                </a:schemeClr>
              </a:buClr>
              <a:buFont typeface="Wingdings" panose="05000000000000000000" pitchFamily="2" charset="2"/>
              <a:buChar char="§"/>
              <a:defRPr sz="1400"/>
            </a:lvl1pPr>
            <a:lvl2pPr marL="627950" indent="-171261">
              <a:buClr>
                <a:schemeClr val="accent1">
                  <a:lumMod val="75000"/>
                </a:schemeClr>
              </a:buClr>
              <a:buFont typeface="Wingdings" panose="05000000000000000000" pitchFamily="2" charset="2"/>
              <a:buChar char="§"/>
              <a:defRPr sz="12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6371567" y="1355130"/>
            <a:ext cx="4998720" cy="639762"/>
          </a:xfrm>
          <a:prstGeom prst="rect">
            <a:avLst/>
          </a:prstGeom>
          <a:solidFill>
            <a:schemeClr val="accent1">
              <a:lumMod val="75000"/>
            </a:schemeClr>
          </a:solidFill>
        </p:spPr>
        <p:txBody>
          <a:bodyPr lIns="91339" tIns="45668" rIns="91339" bIns="45668" anchor="ctr"/>
          <a:lstStyle>
            <a:lvl1pPr marL="0" indent="0" algn="ctr">
              <a:buNone/>
              <a:defRPr sz="1600" b="1">
                <a:solidFill>
                  <a:schemeClr val="bg1"/>
                </a:solidFill>
              </a:defRPr>
            </a:lvl1pPr>
            <a:lvl2pPr marL="456691" indent="0">
              <a:buNone/>
              <a:defRPr sz="2000" b="1"/>
            </a:lvl2pPr>
            <a:lvl3pPr marL="913383" indent="0">
              <a:buNone/>
              <a:defRPr sz="1800" b="1"/>
            </a:lvl3pPr>
            <a:lvl4pPr marL="1370074" indent="0">
              <a:buNone/>
              <a:defRPr sz="1600" b="1"/>
            </a:lvl4pPr>
            <a:lvl5pPr marL="1826766" indent="0">
              <a:buNone/>
              <a:defRPr sz="1600" b="1"/>
            </a:lvl5pPr>
            <a:lvl6pPr marL="2283456" indent="0">
              <a:buNone/>
              <a:defRPr sz="1600" b="1"/>
            </a:lvl6pPr>
            <a:lvl7pPr marL="2740150" indent="0">
              <a:buNone/>
              <a:defRPr sz="1600" b="1"/>
            </a:lvl7pPr>
            <a:lvl8pPr marL="3196840" indent="0">
              <a:buNone/>
              <a:defRPr sz="1600" b="1"/>
            </a:lvl8pPr>
            <a:lvl9pPr marL="365353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1567" y="1994892"/>
            <a:ext cx="4998720" cy="3951288"/>
          </a:xfrm>
          <a:prstGeom prst="rect">
            <a:avLst/>
          </a:prstGeom>
        </p:spPr>
        <p:txBody>
          <a:bodyPr lIns="91339" tIns="45668" rIns="91339" bIns="45668">
            <a:normAutofit/>
          </a:bodyPr>
          <a:lstStyle>
            <a:lvl1pPr marL="342514" indent="-342514">
              <a:defRPr lang="en-US" sz="1400" dirty="0" smtClean="0">
                <a:solidFill>
                  <a:schemeClr val="tx1"/>
                </a:solidFill>
                <a:latin typeface="+mj-lt"/>
                <a:ea typeface="+mn-ea"/>
                <a:cs typeface="+mn-cs"/>
              </a:defRPr>
            </a:lvl1pPr>
            <a:lvl2pPr marL="742123" indent="-285432">
              <a:defRPr lang="en-US" sz="1200" dirty="0" smtClean="0">
                <a:solidFill>
                  <a:schemeClr val="tx1"/>
                </a:solidFill>
                <a:latin typeface="+mj-lt"/>
              </a:defRPr>
            </a:lvl2pPr>
            <a:lvl3pPr>
              <a:defRPr sz="1400"/>
            </a:lvl3pPr>
            <a:lvl4pPr>
              <a:defRPr sz="1400"/>
            </a:lvl4pPr>
            <a:lvl5pPr>
              <a:defRPr sz="1400"/>
            </a:lvl5pPr>
            <a:lvl6pPr>
              <a:defRPr sz="1600"/>
            </a:lvl6pPr>
            <a:lvl7pPr>
              <a:defRPr sz="1600"/>
            </a:lvl7pPr>
            <a:lvl8pPr>
              <a:defRPr sz="1600"/>
            </a:lvl8pPr>
            <a:lvl9pPr>
              <a:defRPr sz="1600"/>
            </a:lvl9pPr>
          </a:lstStyle>
          <a:p>
            <a:pPr marL="226761" lvl="0" indent="-226761" algn="l" rtl="0" eaLnBrk="0" fontAlgn="base" hangingPunct="0">
              <a:spcBef>
                <a:spcPct val="20000"/>
              </a:spcBef>
              <a:spcAft>
                <a:spcPct val="0"/>
              </a:spcAft>
              <a:buClr>
                <a:schemeClr val="accent1">
                  <a:lumMod val="75000"/>
                </a:schemeClr>
              </a:buClr>
              <a:buFont typeface="Wingdings" panose="05000000000000000000" pitchFamily="2" charset="2"/>
              <a:buChar char="§"/>
            </a:pPr>
            <a:r>
              <a:rPr lang="en-US"/>
              <a:t>Click to edit Master text styles</a:t>
            </a:r>
          </a:p>
          <a:p>
            <a:pPr marL="226761" lvl="1" indent="-226761" algn="l" rtl="0" eaLnBrk="0" fontAlgn="base" hangingPunct="0">
              <a:spcBef>
                <a:spcPct val="20000"/>
              </a:spcBef>
              <a:spcAft>
                <a:spcPct val="0"/>
              </a:spcAft>
              <a:buClr>
                <a:schemeClr val="accent1">
                  <a:lumMod val="75000"/>
                </a:schemeClr>
              </a:buClr>
              <a:buFont typeface="Wingdings" panose="05000000000000000000" pitchFamily="2" charset="2"/>
              <a:buChar char="§"/>
            </a:pPr>
            <a:r>
              <a:rPr lang="en-US"/>
              <a:t>Second level</a:t>
            </a:r>
          </a:p>
        </p:txBody>
      </p:sp>
      <p:sp>
        <p:nvSpPr>
          <p:cNvPr id="12"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13" name="Title Placeholder 1"/>
          <p:cNvSpPr>
            <a:spLocks noGrp="1"/>
          </p:cNvSpPr>
          <p:nvPr>
            <p:ph type="title"/>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a:t>Click to edit Master title style</a:t>
            </a:r>
            <a:endParaRPr lang="en-US" dirty="0"/>
          </a:p>
        </p:txBody>
      </p:sp>
      <p:cxnSp>
        <p:nvCxnSpPr>
          <p:cNvPr id="15" name="Straight Connector 14"/>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16" name="Rectangle 15"/>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7" name="Rectangle 16"/>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8" name="Straight Connector 17"/>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pic>
        <p:nvPicPr>
          <p:cNvPr id="1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9" name="Title Placeholder 1"/>
          <p:cNvSpPr>
            <a:spLocks noGrp="1"/>
          </p:cNvSpPr>
          <p:nvPr>
            <p:ph type="title"/>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a:t>Click to edit Master title style</a:t>
            </a:r>
            <a:endParaRPr lang="en-US" dirty="0"/>
          </a:p>
        </p:txBody>
      </p:sp>
      <p:cxnSp>
        <p:nvCxnSpPr>
          <p:cNvPr id="11" name="Straight Connector 10"/>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12" name="Rectangle 1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3" name="Rectangle 12"/>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4" name="Straight Connector 13"/>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pic>
        <p:nvPicPr>
          <p:cNvPr id="1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7850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8"/>
          <p:cNvSpPr txBox="1">
            <a:spLocks noChangeArrowheads="1"/>
          </p:cNvSpPr>
          <p:nvPr userDrawn="1"/>
        </p:nvSpPr>
        <p:spPr bwMode="auto">
          <a:xfrm>
            <a:off x="598976" y="6248400"/>
            <a:ext cx="365760" cy="274320"/>
          </a:xfrm>
          <a:prstGeom prst="rect">
            <a:avLst/>
          </a:prstGeom>
          <a:solidFill>
            <a:schemeClr val="accent1">
              <a:lumMod val="75000"/>
            </a:schemeClr>
          </a:solidFill>
          <a:ln w="9525">
            <a:noFill/>
            <a:miter lim="800000"/>
            <a:headEnd/>
            <a:tailEnd/>
          </a:ln>
          <a:effectLst/>
        </p:spPr>
        <p:txBody>
          <a:bodyPr vert="horz" wrap="square" lIns="91339" tIns="45668" rIns="91339" bIns="45668" numCol="1" anchor="ctr" anchorCtr="0" compatLnSpc="1">
            <a:prstTxWarp prst="textNoShape">
              <a:avLst/>
            </a:prstTxWarp>
          </a:bodyPr>
          <a:lstStyle>
            <a:defPPr>
              <a:defRPr lang="en-US"/>
            </a:defPPr>
            <a:lvl1pPr algn="ctr" rtl="0" eaLnBrk="0" fontAlgn="base" hangingPunct="0">
              <a:spcBef>
                <a:spcPct val="0"/>
              </a:spcBef>
              <a:spcAft>
                <a:spcPct val="0"/>
              </a:spcAft>
              <a:buFontTx/>
              <a:buNone/>
              <a:defRPr sz="600" b="1" kern="1200">
                <a:solidFill>
                  <a:schemeClr val="bg1"/>
                </a:solidFill>
                <a:latin typeface="+mj-lt"/>
                <a:ea typeface="+mn-ea"/>
                <a:cs typeface="+mn-cs"/>
              </a:defRPr>
            </a:lvl1pPr>
            <a:lvl2pPr marL="4572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fld id="{D668C541-959A-4DE7-B768-2FB93A8CE913}" type="slidenum">
              <a:rPr lang="en-US" sz="600" smtClean="0"/>
              <a:pPr>
                <a:defRPr/>
              </a:pPr>
              <a:t>‹#›</a:t>
            </a:fld>
            <a:endParaRPr lang="en-US" sz="600" dirty="0"/>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10" name="Rectangle 9"/>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2932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9" name="Title 28"/>
          <p:cNvSpPr>
            <a:spLocks noGrp="1"/>
          </p:cNvSpPr>
          <p:nvPr>
            <p:ph type="ctrTitle"/>
          </p:nvPr>
        </p:nvSpPr>
        <p:spPr>
          <a:xfrm>
            <a:off x="508000" y="4853412"/>
            <a:ext cx="11277600" cy="1222375"/>
          </a:xfrm>
        </p:spPr>
        <p:txBody>
          <a:bodyPr anchor="t"/>
          <a:lstStyle/>
          <a:p>
            <a:r>
              <a:rPr kumimoji="0" lang="en-US"/>
              <a:t>Click to edit Master title style</a:t>
            </a:r>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10972800" y="6473952"/>
            <a:ext cx="1011936" cy="246888"/>
          </a:xfrm>
        </p:spPr>
        <p:txBody>
          <a:bodyPr/>
          <a:lstStyle/>
          <a:p>
            <a:fld id="{EC515935-5250-4020-9CD1-889A5A6E9BDA}" type="slidenum">
              <a:rPr lang="en-US" smtClean="0"/>
              <a:t>‹#›</a:t>
            </a:fld>
            <a:endParaRPr lang="en-US" dirty="0"/>
          </a:p>
        </p:txBody>
      </p:sp>
    </p:spTree>
    <p:extLst>
      <p:ext uri="{BB962C8B-B14F-4D97-AF65-F5344CB8AC3E}">
        <p14:creationId xmlns:p14="http://schemas.microsoft.com/office/powerpoint/2010/main" val="33516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a:xfrm>
            <a:off x="4775200" y="76201"/>
            <a:ext cx="3860800" cy="288925"/>
          </a:xfrm>
        </p:spPr>
        <p:txBody>
          <a:bodyPr/>
          <a:lstStyle/>
          <a:p>
            <a:endParaRPr lang="en-US" dirty="0"/>
          </a:p>
        </p:txBody>
      </p:sp>
      <p:sp>
        <p:nvSpPr>
          <p:cNvPr id="16" name="Slide Number Placeholder 15"/>
          <p:cNvSpPr>
            <a:spLocks noGrp="1"/>
          </p:cNvSpPr>
          <p:nvPr>
            <p:ph type="sldNum" sz="quarter" idx="12"/>
          </p:nvPr>
        </p:nvSpPr>
        <p:spPr>
          <a:xfrm>
            <a:off x="10972800" y="6473952"/>
            <a:ext cx="1011936" cy="246888"/>
          </a:xfrm>
        </p:spPr>
        <p:txBody>
          <a:bodyPr/>
          <a:lstStyle/>
          <a:p>
            <a:fld id="{EC515935-5250-4020-9CD1-889A5A6E9BDA}" type="slidenum">
              <a:rPr lang="en-US" smtClean="0"/>
              <a:t>‹#›</a:t>
            </a:fld>
            <a:endParaRPr lang="en-US" dirty="0"/>
          </a:p>
        </p:txBody>
      </p:sp>
    </p:spTree>
    <p:extLst>
      <p:ext uri="{BB962C8B-B14F-4D97-AF65-F5344CB8AC3E}">
        <p14:creationId xmlns:p14="http://schemas.microsoft.com/office/powerpoint/2010/main" val="4021523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39" name="ObjectBox25" descr="&lt;tags&gt;&lt;tag n=&quot;BulletInfo&quot; v=&quot;Standard&quot; /&gt;&lt;tag n=&quot;Format&quot; v=&quot;1&quot; /&gt;&lt;/tags&gt;" hidden="1"/>
          <p:cNvSpPr>
            <a:spLocks noGrp="1"/>
          </p:cNvSpPr>
          <p:nvPr>
            <p:ph sz="quarter" idx="49"/>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HeadingBox25" descr="&lt;tags&gt;&lt;tag n=&quot;Format&quot; v=&quot;1&quot; /&gt;&lt;/tags&gt;" hidden="1"/>
          <p:cNvSpPr>
            <a:spLocks noGrp="1"/>
          </p:cNvSpPr>
          <p:nvPr>
            <p:ph type="body" sz="quarter" idx="50"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1" name="ObjectBox24" descr="&lt;tags&gt;&lt;tag n=&quot;BulletInfo&quot; v=&quot;Standard&quot; /&gt;&lt;tag n=&quot;Format&quot; v=&quot;1&quot; /&gt;&lt;/tags&gt;" hidden="1"/>
          <p:cNvSpPr>
            <a:spLocks noGrp="1"/>
          </p:cNvSpPr>
          <p:nvPr>
            <p:ph sz="quarter" idx="51"/>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ingBox24" descr="&lt;tags&gt;&lt;tag n=&quot;Format&quot; v=&quot;1&quot; /&gt;&lt;/tags&gt;" hidden="1"/>
          <p:cNvSpPr>
            <a:spLocks noGrp="1"/>
          </p:cNvSpPr>
          <p:nvPr>
            <p:ph type="body" sz="quarter" idx="52"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3" name="ObjectBox23" descr="&lt;tags&gt;&lt;tag n=&quot;BulletInfo&quot; v=&quot;Standard&quot; /&gt;&lt;tag n=&quot;Format&quot; v=&quot;1&quot; /&gt;&lt;/tags&gt;" hidden="1"/>
          <p:cNvSpPr>
            <a:spLocks noGrp="1"/>
          </p:cNvSpPr>
          <p:nvPr>
            <p:ph sz="quarter" idx="53"/>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HeadingBox23" descr="&lt;tags&gt;&lt;tag n=&quot;Format&quot; v=&quot;1&quot; /&gt;&lt;/tags&gt;" hidden="1"/>
          <p:cNvSpPr>
            <a:spLocks noGrp="1"/>
          </p:cNvSpPr>
          <p:nvPr>
            <p:ph type="body" sz="quarter" idx="54"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5" name="ObjectBox22" descr="&lt;tags&gt;&lt;tag n=&quot;BulletInfo&quot; v=&quot;Standard&quot; /&gt;&lt;tag n=&quot;Format&quot; v=&quot;1&quot; /&gt;&lt;/tags&gt;" hidden="1"/>
          <p:cNvSpPr>
            <a:spLocks noGrp="1"/>
          </p:cNvSpPr>
          <p:nvPr>
            <p:ph sz="quarter" idx="55"/>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HeadingBox22" descr="&lt;tags&gt;&lt;tag n=&quot;Format&quot; v=&quot;1&quot; /&gt;&lt;/tags&gt;" hidden="1"/>
          <p:cNvSpPr>
            <a:spLocks noGrp="1"/>
          </p:cNvSpPr>
          <p:nvPr>
            <p:ph type="body" sz="quarter" idx="56"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7" name="ObjectBox21" descr="&lt;tags&gt;&lt;tag n=&quot;BulletInfo&quot; v=&quot;Standard&quot; /&gt;&lt;tag n=&quot;Format&quot; v=&quot;1&quot; /&gt;&lt;/tags&gt;" hidden="1"/>
          <p:cNvSpPr>
            <a:spLocks noGrp="1"/>
          </p:cNvSpPr>
          <p:nvPr>
            <p:ph sz="quarter" idx="57"/>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8" name="HeadingBox21" descr="&lt;tags&gt;&lt;tag n=&quot;Format&quot; v=&quot;1&quot; /&gt;&lt;/tags&gt;" hidden="1"/>
          <p:cNvSpPr>
            <a:spLocks noGrp="1"/>
          </p:cNvSpPr>
          <p:nvPr>
            <p:ph type="body" sz="quarter" idx="58"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9" name="ObjectBox20" descr="&lt;tags&gt;&lt;tag n=&quot;BulletInfo&quot; v=&quot;Standard&quot; /&gt;&lt;tag n=&quot;Format&quot; v=&quot;1&quot; /&gt;&lt;/tags&gt;" hidden="1"/>
          <p:cNvSpPr>
            <a:spLocks noGrp="1"/>
          </p:cNvSpPr>
          <p:nvPr>
            <p:ph sz="quarter" idx="59"/>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0" name="HeadingBox20" descr="&lt;tags&gt;&lt;tag n=&quot;Format&quot; v=&quot;1&quot; /&gt;&lt;/tags&gt;" hidden="1"/>
          <p:cNvSpPr>
            <a:spLocks noGrp="1"/>
          </p:cNvSpPr>
          <p:nvPr>
            <p:ph type="body" sz="quarter" idx="60"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1" name="ObjectBox19" descr="&lt;tags&gt;&lt;tag n=&quot;BulletInfo&quot; v=&quot;Standard&quot; /&gt;&lt;tag n=&quot;Format&quot; v=&quot;1&quot; /&gt;&lt;/tags&gt;" hidden="1"/>
          <p:cNvSpPr>
            <a:spLocks noGrp="1"/>
          </p:cNvSpPr>
          <p:nvPr>
            <p:ph sz="quarter" idx="61"/>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2" name="HeadingBox19" descr="&lt;tags&gt;&lt;tag n=&quot;Format&quot; v=&quot;1&quot; /&gt;&lt;/tags&gt;" hidden="1"/>
          <p:cNvSpPr>
            <a:spLocks noGrp="1"/>
          </p:cNvSpPr>
          <p:nvPr>
            <p:ph type="body" sz="quarter" idx="62"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3" name="ObjectBox18" descr="&lt;tags&gt;&lt;tag n=&quot;BulletInfo&quot; v=&quot;Standard&quot; /&gt;&lt;tag n=&quot;Format&quot; v=&quot;1&quot; /&gt;&lt;/tags&gt;" hidden="1"/>
          <p:cNvSpPr>
            <a:spLocks noGrp="1"/>
          </p:cNvSpPr>
          <p:nvPr>
            <p:ph sz="quarter" idx="63"/>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4" name="HeadingBox18" descr="&lt;tags&gt;&lt;tag n=&quot;Format&quot; v=&quot;1&quot; /&gt;&lt;/tags&gt;" hidden="1"/>
          <p:cNvSpPr>
            <a:spLocks noGrp="1"/>
          </p:cNvSpPr>
          <p:nvPr>
            <p:ph type="body" sz="quarter" idx="64"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5" name="ObjectBox17" descr="&lt;tags&gt;&lt;tag n=&quot;BulletInfo&quot; v=&quot;Standard&quot; /&gt;&lt;tag n=&quot;Format&quot; v=&quot;1&quot; /&gt;&lt;/tags&gt;" hidden="1"/>
          <p:cNvSpPr>
            <a:spLocks noGrp="1"/>
          </p:cNvSpPr>
          <p:nvPr>
            <p:ph sz="quarter" idx="65"/>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6" name="HeadingBox17" descr="&lt;tags&gt;&lt;tag n=&quot;Format&quot; v=&quot;1&quot; /&gt;&lt;/tags&gt;" hidden="1"/>
          <p:cNvSpPr>
            <a:spLocks noGrp="1"/>
          </p:cNvSpPr>
          <p:nvPr>
            <p:ph type="body" sz="quarter" idx="66"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6" name="ObjectBox16" descr="&lt;tags&gt;&lt;tag n=&quot;BulletInfo&quot; v=&quot;Standard&quot; /&gt;&lt;tag n=&quot;Format&quot; v=&quot;1&quot; /&gt;&lt;/tags&gt;" hidden="1"/>
          <p:cNvSpPr>
            <a:spLocks noGrp="1"/>
          </p:cNvSpPr>
          <p:nvPr>
            <p:ph sz="quarter" idx="39"/>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HeadingBox16" descr="&lt;tags&gt;&lt;tag n=&quot;Format&quot; v=&quot;1&quot; /&gt;&lt;/tags&gt;" hidden="1"/>
          <p:cNvSpPr>
            <a:spLocks noGrp="1"/>
          </p:cNvSpPr>
          <p:nvPr>
            <p:ph type="body" sz="quarter" idx="40"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8" name="ObjectBox15" descr="&lt;tags&gt;&lt;tag n=&quot;BulletInfo&quot; v=&quot;Standard&quot; /&gt;&lt;tag n=&quot;Format&quot; v=&quot;1&quot; /&gt;&lt;/tags&gt;" hidden="1"/>
          <p:cNvSpPr>
            <a:spLocks noGrp="1"/>
          </p:cNvSpPr>
          <p:nvPr>
            <p:ph sz="quarter" idx="41"/>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HeadingBox15" descr="&lt;tags&gt;&lt;tag n=&quot;Format&quot; v=&quot;1&quot; /&gt;&lt;/tags&gt;" hidden="1"/>
          <p:cNvSpPr>
            <a:spLocks noGrp="1"/>
          </p:cNvSpPr>
          <p:nvPr>
            <p:ph type="body" sz="quarter" idx="42"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1" name="ObjectBox14" descr="&lt;tags&gt;&lt;tag n=&quot;BulletInfo&quot; v=&quot;Standard&quot; /&gt;&lt;tag n=&quot;Format&quot; v=&quot;1&quot; /&gt;&lt;/tags&gt;" hidden="1"/>
          <p:cNvSpPr>
            <a:spLocks noGrp="1"/>
          </p:cNvSpPr>
          <p:nvPr>
            <p:ph sz="quarter" idx="43"/>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HeadingBox14" descr="&lt;tags&gt;&lt;tag n=&quot;Format&quot; v=&quot;1&quot; /&gt;&lt;/tags&gt;" hidden="1"/>
          <p:cNvSpPr>
            <a:spLocks noGrp="1"/>
          </p:cNvSpPr>
          <p:nvPr>
            <p:ph type="body" sz="quarter" idx="44"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3" name="ObjectBox13" descr="&lt;tags&gt;&lt;tag n=&quot;BulletInfo&quot; v=&quot;Standard&quot; /&gt;&lt;tag n=&quot;Format&quot; v=&quot;1&quot; /&gt;&lt;/tags&gt;" hidden="1"/>
          <p:cNvSpPr>
            <a:spLocks noGrp="1"/>
          </p:cNvSpPr>
          <p:nvPr>
            <p:ph sz="quarter" idx="45"/>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HeadingBox13" descr="&lt;tags&gt;&lt;tag n=&quot;Format&quot; v=&quot;1&quot; /&gt;&lt;/tags&gt;" hidden="1"/>
          <p:cNvSpPr>
            <a:spLocks noGrp="1"/>
          </p:cNvSpPr>
          <p:nvPr>
            <p:ph type="body" sz="quarter" idx="46"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5" name="ObjectBox12" descr="&lt;tags&gt;&lt;tag n=&quot;BulletInfo&quot; v=&quot;Standard&quot; /&gt;&lt;tag n=&quot;Format&quot; v=&quot;1&quot; /&gt;&lt;/tags&gt;" hidden="1"/>
          <p:cNvSpPr>
            <a:spLocks noGrp="1"/>
          </p:cNvSpPr>
          <p:nvPr>
            <p:ph sz="quarter" idx="33"/>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HeadingBox12" descr="&lt;tags&gt;&lt;tag n=&quot;Format&quot; v=&quot;1&quot; /&gt;&lt;/tags&gt;" hidden="1"/>
          <p:cNvSpPr>
            <a:spLocks noGrp="1"/>
          </p:cNvSpPr>
          <p:nvPr>
            <p:ph type="body" sz="quarter" idx="34"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7" name="ObjectBox11" descr="&lt;tags&gt;&lt;tag n=&quot;BulletInfo&quot; v=&quot;Standard&quot; /&gt;&lt;tag n=&quot;Format&quot; v=&quot;1&quot; /&gt;&lt;/tags&gt;" hidden="1"/>
          <p:cNvSpPr>
            <a:spLocks noGrp="1"/>
          </p:cNvSpPr>
          <p:nvPr>
            <p:ph sz="quarter" idx="35"/>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HeadingBox11" descr="&lt;tags&gt;&lt;tag n=&quot;Format&quot; v=&quot;1&quot; /&gt;&lt;/tags&gt;" hidden="1"/>
          <p:cNvSpPr>
            <a:spLocks noGrp="1"/>
          </p:cNvSpPr>
          <p:nvPr>
            <p:ph type="body" sz="quarter" idx="36"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9" name="ObjectBox10" descr="&lt;tags&gt;&lt;tag n=&quot;BulletInfo&quot; v=&quot;Standard&quot; /&gt;&lt;tag n=&quot;Format&quot; v=&quot;1&quot; /&gt;&lt;/tags&gt;" hidden="1"/>
          <p:cNvSpPr>
            <a:spLocks noGrp="1"/>
          </p:cNvSpPr>
          <p:nvPr>
            <p:ph sz="quarter" idx="37"/>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HeadingBox10" descr="&lt;tags&gt;&lt;tag n=&quot;Format&quot; v=&quot;1&quot; /&gt;&lt;/tags&gt;" hidden="1"/>
          <p:cNvSpPr>
            <a:spLocks noGrp="1"/>
          </p:cNvSpPr>
          <p:nvPr>
            <p:ph type="body" sz="quarter" idx="38"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1" name="ObjectBox9" descr="&lt;tags&gt;&lt;tag n=&quot;BulletInfo&quot; v=&quot;Standard&quot; /&gt;&lt;tag n=&quot;Format&quot; v=&quot;1&quot; /&gt;&lt;/tags&gt;" hidden="1"/>
          <p:cNvSpPr>
            <a:spLocks noGrp="1"/>
          </p:cNvSpPr>
          <p:nvPr>
            <p:ph sz="quarter" idx="29"/>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HeadingBox9" descr="&lt;tags&gt;&lt;tag n=&quot;Format&quot; v=&quot;1&quot; /&gt;&lt;/tags&gt;" hidden="1"/>
          <p:cNvSpPr>
            <a:spLocks noGrp="1"/>
          </p:cNvSpPr>
          <p:nvPr>
            <p:ph type="body" sz="quarter" idx="32"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3" name="ObjectBox8" descr="&lt;tags&gt;&lt;tag n=&quot;BulletInfo&quot; v=&quot;Standard&quot; /&gt;&lt;tag n=&quot;Format&quot; v=&quot;1&quot; /&gt;&lt;/tags&gt;" hidden="1"/>
          <p:cNvSpPr>
            <a:spLocks noGrp="1"/>
          </p:cNvSpPr>
          <p:nvPr>
            <p:ph sz="quarter" idx="24"/>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HeadingBox8" descr="&lt;tags&gt;&lt;tag n=&quot;Format&quot; v=&quot;1&quot; /&gt;&lt;/tags&gt;" hidden="1"/>
          <p:cNvSpPr>
            <a:spLocks noGrp="1"/>
          </p:cNvSpPr>
          <p:nvPr>
            <p:ph type="body" sz="quarter" idx="23"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5" name="ObjectBox7" descr="&lt;tags&gt;&lt;tag n=&quot;BulletInfo&quot; v=&quot;Standard&quot; /&gt;&lt;tag n=&quot;Format&quot; v=&quot;1&quot; /&gt;&lt;/tags&gt;" hidden="1"/>
          <p:cNvSpPr>
            <a:spLocks noGrp="1"/>
          </p:cNvSpPr>
          <p:nvPr>
            <p:ph sz="quarter" idx="18"/>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HeadingBox7" descr="&lt;tags&gt;&lt;tag n=&quot;Format&quot; v=&quot;1&quot; /&gt;&lt;/tags&gt;" hidden="1"/>
          <p:cNvSpPr>
            <a:spLocks noGrp="1"/>
          </p:cNvSpPr>
          <p:nvPr>
            <p:ph type="body" sz="quarter" idx="17"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7" name="ObjectBox6" descr="&lt;tags&gt;&lt;tag n=&quot;BulletInfo&quot; v=&quot;Standard&quot; /&gt;&lt;tag n=&quot;Format&quot; v=&quot;1&quot; /&gt;&lt;/tags&gt;" hidden="1"/>
          <p:cNvSpPr>
            <a:spLocks noGrp="1"/>
          </p:cNvSpPr>
          <p:nvPr>
            <p:ph sz="quarter" idx="27"/>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HeadingBox6" descr="&lt;tags&gt;&lt;tag n=&quot;Format&quot; v=&quot;1&quot; /&gt;&lt;/tags&gt;" hidden="1"/>
          <p:cNvSpPr>
            <a:spLocks noGrp="1"/>
          </p:cNvSpPr>
          <p:nvPr>
            <p:ph type="body" sz="quarter" idx="31"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9" name="ObjectBox5" descr="&lt;tags&gt;&lt;tag n=&quot;BulletInfo&quot; v=&quot;Standard&quot; /&gt;&lt;tag n=&quot;Format&quot; v=&quot;1&quot; /&gt;&lt;/tags&gt;" hidden="1"/>
          <p:cNvSpPr>
            <a:spLocks noGrp="1"/>
          </p:cNvSpPr>
          <p:nvPr>
            <p:ph sz="quarter" idx="21"/>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HeadingBox5" descr="&lt;tags&gt;&lt;tag n=&quot;Format&quot; v=&quot;1&quot; /&gt;&lt;/tags&gt;" hidden="1"/>
          <p:cNvSpPr>
            <a:spLocks noGrp="1"/>
          </p:cNvSpPr>
          <p:nvPr>
            <p:ph type="body" sz="quarter" idx="19"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1" name="ObjectBox4" descr="&lt;tags&gt;&lt;tag n=&quot;BulletInfo&quot; v=&quot;Standard&quot; /&gt;&lt;tag n=&quot;Format&quot; v=&quot;1&quot; /&gt;&lt;/tags&gt;" hidden="1"/>
          <p:cNvSpPr>
            <a:spLocks noGrp="1"/>
          </p:cNvSpPr>
          <p:nvPr>
            <p:ph sz="quarter" idx="13"/>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HeadingBox4" descr="&lt;tags&gt;&lt;tag n=&quot;Format&quot; v=&quot;1&quot; /&gt;&lt;/tags&gt;" hidden="1"/>
          <p:cNvSpPr>
            <a:spLocks noGrp="1"/>
          </p:cNvSpPr>
          <p:nvPr>
            <p:ph type="body" sz="quarter" idx="14"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3" name="ObjectBox3" descr="&lt;tags&gt;&lt;tag n=&quot;BulletInfo&quot; v=&quot;Standard&quot; /&gt;&lt;tag n=&quot;Format&quot; v=&quot;1&quot; /&gt;&lt;/tags&gt;" hidden="1"/>
          <p:cNvSpPr>
            <a:spLocks noGrp="1"/>
          </p:cNvSpPr>
          <p:nvPr>
            <p:ph sz="quarter" idx="28"/>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HeadingBox3" descr="&lt;tags&gt;&lt;tag n=&quot;Format&quot; v=&quot;1&quot; /&gt;&lt;/tags&gt;" hidden="1"/>
          <p:cNvSpPr>
            <a:spLocks noGrp="1"/>
          </p:cNvSpPr>
          <p:nvPr>
            <p:ph type="body" sz="quarter" idx="30"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5" name="ObjectBox2" descr="&lt;tags&gt;&lt;tag n=&quot;BulletInfo&quot; v=&quot;Standard&quot; /&gt;&lt;tag n=&quot;Format&quot; v=&quot;1&quot; /&gt;&lt;/tags&gt;" hidden="1"/>
          <p:cNvSpPr>
            <a:spLocks noGrp="1"/>
          </p:cNvSpPr>
          <p:nvPr>
            <p:ph sz="quarter" idx="22"/>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HeadingBox2" descr="&lt;tags&gt;&lt;tag n=&quot;Format&quot; v=&quot;1&quot; /&gt;&lt;/tags&gt;" hidden="1"/>
          <p:cNvSpPr>
            <a:spLocks noGrp="1"/>
          </p:cNvSpPr>
          <p:nvPr>
            <p:ph type="body" sz="quarter" idx="20"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7" name="ObjectBox1" descr="&lt;tags&gt;&lt;tag n=&quot;BulletInfo&quot; v=&quot;Standard&quot; /&gt;&lt;tag n=&quot;Format&quot; v=&quot;1&quot; /&gt;&lt;/tags&gt;" hidden="1"/>
          <p:cNvSpPr>
            <a:spLocks noGrp="1"/>
          </p:cNvSpPr>
          <p:nvPr>
            <p:ph sz="quarter" idx="47"/>
          </p:nvPr>
        </p:nvSpPr>
        <p:spPr>
          <a:xfrm>
            <a:off x="3048000" y="1714500"/>
            <a:ext cx="6096000" cy="3429000"/>
          </a:xfr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HeadingBox1" descr="&lt;tags&gt;&lt;tag n=&quot;Format&quot; v=&quot;1&quot; /&gt;&lt;/tags&gt;" hidden="1"/>
          <p:cNvSpPr>
            <a:spLocks noGrp="1"/>
          </p:cNvSpPr>
          <p:nvPr>
            <p:ph type="body" sz="quarter" idx="48" hasCustomPrompt="1"/>
          </p:nvPr>
        </p:nvSpPr>
        <p:spPr>
          <a:xfrm>
            <a:off x="3048000" y="1513622"/>
            <a:ext cx="6096000" cy="200879"/>
          </a:xfr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 name="MessageStatement"/>
          <p:cNvSpPr>
            <a:spLocks noGrp="1" noChangeArrowheads="1"/>
          </p:cNvSpPr>
          <p:nvPr>
            <p:ph type="subTitle" idx="1" hasCustomPrompt="1"/>
          </p:nvPr>
        </p:nvSpPr>
        <p:spPr>
          <a:xfrm>
            <a:off x="600000" y="5731200"/>
            <a:ext cx="10982401" cy="298800"/>
          </a:xfrm>
          <a:solidFill>
            <a:schemeClr val="tx2"/>
          </a:solidFill>
          <a:ln w="6350">
            <a:solidFill>
              <a:schemeClr val="tx2"/>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spAutoFit/>
          </a:bodyPr>
          <a:lstStyle>
            <a:lvl1pPr>
              <a:defRPr lang="en-US" altLang="ja-JP" noProof="0" dirty="0" smtClean="0">
                <a:solidFill>
                  <a:schemeClr val="bg1"/>
                </a:solidFill>
              </a:defRPr>
            </a:lvl1pPr>
          </a:lstStyle>
          <a:p>
            <a:pPr lvl="0"/>
            <a:r>
              <a:rPr lang="en-US" altLang="ja-JP" noProof="0" dirty="0"/>
              <a:t>Message statement</a:t>
            </a:r>
          </a:p>
        </p:txBody>
      </p:sp>
      <p:sp>
        <p:nvSpPr>
          <p:cNvPr id="2" name="Title"/>
          <p:cNvSpPr>
            <a:spLocks noGrp="1"/>
          </p:cNvSpPr>
          <p:nvPr>
            <p:ph type="title" hasCustomPrompt="1"/>
          </p:nvPr>
        </p:nvSpPr>
        <p:spPr>
          <a:xfrm>
            <a:off x="309307" y="349250"/>
            <a:ext cx="8080237" cy="292100"/>
          </a:xfrm>
        </p:spPr>
        <p:txBody>
          <a:bodyPr/>
          <a:lstStyle>
            <a:lvl1pPr>
              <a:defRPr/>
            </a:lvl1pPr>
          </a:lstStyle>
          <a:p>
            <a:r>
              <a:rPr lang="en-US" dirty="0"/>
              <a:t>Title</a:t>
            </a:r>
            <a:endParaRPr lang="en-GB" dirty="0"/>
          </a:p>
        </p:txBody>
      </p:sp>
    </p:spTree>
    <p:extLst>
      <p:ext uri="{BB962C8B-B14F-4D97-AF65-F5344CB8AC3E}">
        <p14:creationId xmlns:p14="http://schemas.microsoft.com/office/powerpoint/2010/main" val="717074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re 1"/>
          <p:cNvSpPr>
            <a:spLocks noGrp="1"/>
          </p:cNvSpPr>
          <p:nvPr>
            <p:ph type="ctrTitle"/>
          </p:nvPr>
        </p:nvSpPr>
        <p:spPr>
          <a:xfrm>
            <a:off x="146042" y="290247"/>
            <a:ext cx="11748993" cy="492709"/>
          </a:xfrm>
        </p:spPr>
        <p:txBody>
          <a:bodyPr lIns="80165" tIns="40083" rIns="80165" bIns="40083"/>
          <a:lstStyle/>
          <a:p>
            <a:r>
              <a:rPr lang="fr-FR" noProof="0"/>
              <a:t>Modifiez le style du titre</a:t>
            </a:r>
            <a:endParaRPr lang="en-GB" noProof="0"/>
          </a:p>
        </p:txBody>
      </p:sp>
      <p:sp>
        <p:nvSpPr>
          <p:cNvPr id="3" name="Sous-titre 2"/>
          <p:cNvSpPr>
            <a:spLocks noGrp="1"/>
          </p:cNvSpPr>
          <p:nvPr>
            <p:ph type="subTitle" idx="1"/>
          </p:nvPr>
        </p:nvSpPr>
        <p:spPr>
          <a:xfrm>
            <a:off x="156266" y="782953"/>
            <a:ext cx="11738767" cy="372048"/>
          </a:xfrm>
        </p:spPr>
        <p:txBody>
          <a:bodyPr lIns="80165" tIns="40083" rIns="80165" bIns="40083" anchor="ctr" anchorCtr="0"/>
          <a:lstStyle>
            <a:lvl1pPr marL="0" indent="0" algn="l">
              <a:buNone/>
              <a:defRPr sz="1900" b="0">
                <a:solidFill>
                  <a:schemeClr val="accent5"/>
                </a:solidFill>
              </a:defRPr>
            </a:lvl1pPr>
            <a:lvl2pPr marL="456847" indent="0" algn="ctr">
              <a:buNone/>
              <a:defRPr>
                <a:solidFill>
                  <a:schemeClr val="tx1">
                    <a:tint val="75000"/>
                  </a:schemeClr>
                </a:solidFill>
              </a:defRPr>
            </a:lvl2pPr>
            <a:lvl3pPr marL="913693" indent="0" algn="ctr">
              <a:buNone/>
              <a:defRPr>
                <a:solidFill>
                  <a:schemeClr val="tx1">
                    <a:tint val="75000"/>
                  </a:schemeClr>
                </a:solidFill>
              </a:defRPr>
            </a:lvl3pPr>
            <a:lvl4pPr marL="1370537" indent="0" algn="ctr">
              <a:buNone/>
              <a:defRPr>
                <a:solidFill>
                  <a:schemeClr val="tx1">
                    <a:tint val="75000"/>
                  </a:schemeClr>
                </a:solidFill>
              </a:defRPr>
            </a:lvl4pPr>
            <a:lvl5pPr marL="1827383" indent="0" algn="ctr">
              <a:buNone/>
              <a:defRPr>
                <a:solidFill>
                  <a:schemeClr val="tx1">
                    <a:tint val="75000"/>
                  </a:schemeClr>
                </a:solidFill>
              </a:defRPr>
            </a:lvl5pPr>
            <a:lvl6pPr marL="2284230" indent="0" algn="ctr">
              <a:buNone/>
              <a:defRPr>
                <a:solidFill>
                  <a:schemeClr val="tx1">
                    <a:tint val="75000"/>
                  </a:schemeClr>
                </a:solidFill>
              </a:defRPr>
            </a:lvl6pPr>
            <a:lvl7pPr marL="2741075" indent="0" algn="ctr">
              <a:buNone/>
              <a:defRPr>
                <a:solidFill>
                  <a:schemeClr val="tx1">
                    <a:tint val="75000"/>
                  </a:schemeClr>
                </a:solidFill>
              </a:defRPr>
            </a:lvl7pPr>
            <a:lvl8pPr marL="3197920" indent="0" algn="ctr">
              <a:buNone/>
              <a:defRPr>
                <a:solidFill>
                  <a:schemeClr val="tx1">
                    <a:tint val="75000"/>
                  </a:schemeClr>
                </a:solidFill>
              </a:defRPr>
            </a:lvl8pPr>
            <a:lvl9pPr marL="3654768" indent="0" algn="ctr">
              <a:buNone/>
              <a:defRPr>
                <a:solidFill>
                  <a:schemeClr val="tx1">
                    <a:tint val="75000"/>
                  </a:schemeClr>
                </a:solidFill>
              </a:defRPr>
            </a:lvl9pPr>
          </a:lstStyle>
          <a:p>
            <a:r>
              <a:rPr lang="fr-FR" noProof="0"/>
              <a:t>Modifiez le style des sous-titres du masque</a:t>
            </a:r>
            <a:endParaRPr lang="en-GB" noProof="0"/>
          </a:p>
        </p:txBody>
      </p:sp>
      <p:sp>
        <p:nvSpPr>
          <p:cNvPr id="12" name="Espace réservé du contenu 11"/>
          <p:cNvSpPr>
            <a:spLocks noGrp="1"/>
          </p:cNvSpPr>
          <p:nvPr>
            <p:ph sz="quarter" idx="13"/>
          </p:nvPr>
        </p:nvSpPr>
        <p:spPr>
          <a:xfrm>
            <a:off x="176717" y="1274202"/>
            <a:ext cx="11718315" cy="4636577"/>
          </a:xfrm>
        </p:spPr>
        <p:txBody>
          <a:bodyPr lIns="80165" tIns="40083" rIns="80165" bIns="40083"/>
          <a:lstStyle>
            <a:lvl1pPr marL="153051" indent="-153051">
              <a:buClr>
                <a:schemeClr val="accent3"/>
              </a:buClr>
              <a:buSzPct val="80000"/>
              <a:buFont typeface="Arial Narrow" pitchFamily="34" charset="0"/>
              <a:buChar char="►"/>
              <a:defRPr/>
            </a:lvl1pPr>
            <a:lvl2pPr marL="311669" indent="-160009">
              <a:buClr>
                <a:schemeClr val="accent3"/>
              </a:buClr>
              <a:buSzPct val="85000"/>
              <a:buFont typeface="Arial Narrow" pitchFamily="34" charset="0"/>
              <a:buChar char="&gt;"/>
              <a:defRPr/>
            </a:lvl2pPr>
            <a:lvl3pPr marL="471692" indent="-155839">
              <a:buClr>
                <a:schemeClr val="accent3"/>
              </a:buClr>
              <a:buSzPct val="85000"/>
              <a:buFont typeface="Arial Narrow" pitchFamily="34" charset="0"/>
              <a:buChar char="−"/>
              <a:defRPr/>
            </a:lvl3pPr>
            <a:lvl4pPr marL="628920" indent="-157229">
              <a:buClr>
                <a:schemeClr val="accent3"/>
              </a:buClr>
              <a:buSzPct val="85000"/>
              <a:buFont typeface="Arial Narrow" pitchFamily="34" charset="0"/>
              <a:buChar char="−"/>
              <a:defRPr/>
            </a:lvl4pPr>
            <a:lvl5pPr marL="787542" indent="-158621">
              <a:buClr>
                <a:schemeClr val="accent3"/>
              </a:buClr>
              <a:buSzPct val="85000"/>
              <a:buFont typeface="Arial Narrow" pitchFamily="34" charset="0"/>
              <a:buChar char="−"/>
              <a:defRPr/>
            </a:lvl5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GB" noProof="0"/>
          </a:p>
        </p:txBody>
      </p:sp>
      <p:sp>
        <p:nvSpPr>
          <p:cNvPr id="10" name="ZoneTexte 9"/>
          <p:cNvSpPr txBox="1"/>
          <p:nvPr userDrawn="1"/>
        </p:nvSpPr>
        <p:spPr>
          <a:xfrm>
            <a:off x="11187523" y="6401040"/>
            <a:ext cx="822267" cy="265593"/>
          </a:xfrm>
          <a:prstGeom prst="rect">
            <a:avLst/>
          </a:prstGeom>
          <a:noFill/>
        </p:spPr>
        <p:txBody>
          <a:bodyPr wrap="square" lIns="80144" tIns="40072" rIns="80144" bIns="40072" rtlCol="0">
            <a:spAutoFit/>
          </a:bodyPr>
          <a:lstStyle/>
          <a:p>
            <a:pPr algn="r"/>
            <a:fld id="{2412DD40-04C7-4CDA-96D8-E60AE2E85AB8}" type="slidenum">
              <a:rPr lang="en-GB" sz="1200" b="1" smtClean="0">
                <a:solidFill>
                  <a:srgbClr val="002857"/>
                </a:solidFill>
              </a:rPr>
              <a:pPr algn="r"/>
              <a:t>‹#›</a:t>
            </a:fld>
            <a:endParaRPr lang="en-GB" sz="1200" b="1" dirty="0">
              <a:solidFill>
                <a:srgbClr val="002857"/>
              </a:solidFill>
            </a:endParaRPr>
          </a:p>
        </p:txBody>
      </p:sp>
      <p:sp>
        <p:nvSpPr>
          <p:cNvPr id="8" name="Espace réservé du texte 7"/>
          <p:cNvSpPr>
            <a:spLocks noGrp="1"/>
          </p:cNvSpPr>
          <p:nvPr>
            <p:ph type="body" sz="quarter" idx="16"/>
          </p:nvPr>
        </p:nvSpPr>
        <p:spPr>
          <a:xfrm>
            <a:off x="1161346" y="6170568"/>
            <a:ext cx="7920324" cy="535386"/>
          </a:xfrm>
        </p:spPr>
        <p:txBody>
          <a:bodyPr lIns="80165" tIns="40083" rIns="80165" bIns="40083"/>
          <a:lstStyle>
            <a:lvl1pPr marL="82094" indent="-82094">
              <a:buClr>
                <a:schemeClr val="bg1">
                  <a:lumMod val="50000"/>
                </a:schemeClr>
              </a:buClr>
              <a:buSzPct val="100000"/>
              <a:buFont typeface="+mj-lt"/>
              <a:buAutoNum type="arabicPeriod"/>
              <a:defRPr sz="800" i="1">
                <a:solidFill>
                  <a:schemeClr val="accent5"/>
                </a:solidFill>
              </a:defRPr>
            </a:lvl1pPr>
          </a:lstStyle>
          <a:p>
            <a:pPr lvl="0"/>
            <a:r>
              <a:rPr lang="fr-FR" noProof="0"/>
              <a:t>Modifiez les styles du texte du masque</a:t>
            </a:r>
          </a:p>
        </p:txBody>
      </p:sp>
    </p:spTree>
    <p:extLst>
      <p:ext uri="{BB962C8B-B14F-4D97-AF65-F5344CB8AC3E}">
        <p14:creationId xmlns:p14="http://schemas.microsoft.com/office/powerpoint/2010/main" val="374521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9" name="ObjectBox25" descr="&lt;tags&gt;&lt;tag n=&quot;BulletInfo&quot; v=&quot;Standard&quot; /&gt;&lt;tag n=&quot;Format&quot; v=&quot;1&quot; /&gt;&lt;/tags&gt;" hidden="1"/>
          <p:cNvSpPr>
            <a:spLocks noGrp="1"/>
          </p:cNvSpPr>
          <p:nvPr>
            <p:ph sz="quarter" idx="4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HeadingBox25" descr="&lt;tags&gt;&lt;tag n=&quot;Format&quot; v=&quot;1&quot; /&gt;&lt;/tags&gt;" hidden="1"/>
          <p:cNvSpPr>
            <a:spLocks noGrp="1"/>
          </p:cNvSpPr>
          <p:nvPr>
            <p:ph type="body" sz="quarter" idx="5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1" name="ObjectBox24" descr="&lt;tags&gt;&lt;tag n=&quot;BulletInfo&quot; v=&quot;Standard&quot; /&gt;&lt;tag n=&quot;Format&quot; v=&quot;1&quot; /&gt;&lt;/tags&gt;" hidden="1"/>
          <p:cNvSpPr>
            <a:spLocks noGrp="1"/>
          </p:cNvSpPr>
          <p:nvPr>
            <p:ph sz="quarter" idx="5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ingBox24" descr="&lt;tags&gt;&lt;tag n=&quot;Format&quot; v=&quot;1&quot; /&gt;&lt;/tags&gt;" hidden="1"/>
          <p:cNvSpPr>
            <a:spLocks noGrp="1"/>
          </p:cNvSpPr>
          <p:nvPr>
            <p:ph type="body" sz="quarter" idx="5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3" name="ObjectBox23" descr="&lt;tags&gt;&lt;tag n=&quot;BulletInfo&quot; v=&quot;Standard&quot; /&gt;&lt;tag n=&quot;Format&quot; v=&quot;1&quot; /&gt;&lt;/tags&gt;" hidden="1"/>
          <p:cNvSpPr>
            <a:spLocks noGrp="1"/>
          </p:cNvSpPr>
          <p:nvPr>
            <p:ph sz="quarter" idx="5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HeadingBox23" descr="&lt;tags&gt;&lt;tag n=&quot;Format&quot; v=&quot;1&quot; /&gt;&lt;/tags&gt;" hidden="1"/>
          <p:cNvSpPr>
            <a:spLocks noGrp="1"/>
          </p:cNvSpPr>
          <p:nvPr>
            <p:ph type="body" sz="quarter" idx="5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5" name="ObjectBox22" descr="&lt;tags&gt;&lt;tag n=&quot;BulletInfo&quot; v=&quot;Standard&quot; /&gt;&lt;tag n=&quot;Format&quot; v=&quot;1&quot; /&gt;&lt;/tags&gt;" hidden="1"/>
          <p:cNvSpPr>
            <a:spLocks noGrp="1"/>
          </p:cNvSpPr>
          <p:nvPr>
            <p:ph sz="quarter" idx="5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HeadingBox22" descr="&lt;tags&gt;&lt;tag n=&quot;Format&quot; v=&quot;1&quot; /&gt;&lt;/tags&gt;" hidden="1"/>
          <p:cNvSpPr>
            <a:spLocks noGrp="1"/>
          </p:cNvSpPr>
          <p:nvPr>
            <p:ph type="body" sz="quarter" idx="5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7" name="ObjectBox21" descr="&lt;tags&gt;&lt;tag n=&quot;BulletInfo&quot; v=&quot;Standard&quot; /&gt;&lt;tag n=&quot;Format&quot; v=&quot;1&quot; /&gt;&lt;/tags&gt;" hidden="1"/>
          <p:cNvSpPr>
            <a:spLocks noGrp="1"/>
          </p:cNvSpPr>
          <p:nvPr>
            <p:ph sz="quarter" idx="5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8" name="HeadingBox21" descr="&lt;tags&gt;&lt;tag n=&quot;Format&quot; v=&quot;1&quot; /&gt;&lt;/tags&gt;" hidden="1"/>
          <p:cNvSpPr>
            <a:spLocks noGrp="1"/>
          </p:cNvSpPr>
          <p:nvPr>
            <p:ph type="body" sz="quarter" idx="5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9" name="ObjectBox20" descr="&lt;tags&gt;&lt;tag n=&quot;BulletInfo&quot; v=&quot;Standard&quot; /&gt;&lt;tag n=&quot;Format&quot; v=&quot;1&quot; /&gt;&lt;/tags&gt;" hidden="1"/>
          <p:cNvSpPr>
            <a:spLocks noGrp="1"/>
          </p:cNvSpPr>
          <p:nvPr>
            <p:ph sz="quarter" idx="5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0" name="HeadingBox20" descr="&lt;tags&gt;&lt;tag n=&quot;Format&quot; v=&quot;1&quot; /&gt;&lt;/tags&gt;" hidden="1"/>
          <p:cNvSpPr>
            <a:spLocks noGrp="1"/>
          </p:cNvSpPr>
          <p:nvPr>
            <p:ph type="body" sz="quarter" idx="6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1" name="ObjectBox19" descr="&lt;tags&gt;&lt;tag n=&quot;BulletInfo&quot; v=&quot;Standard&quot; /&gt;&lt;tag n=&quot;Format&quot; v=&quot;1&quot; /&gt;&lt;/tags&gt;" hidden="1"/>
          <p:cNvSpPr>
            <a:spLocks noGrp="1"/>
          </p:cNvSpPr>
          <p:nvPr>
            <p:ph sz="quarter" idx="6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2" name="HeadingBox19" descr="&lt;tags&gt;&lt;tag n=&quot;Format&quot; v=&quot;1&quot; /&gt;&lt;/tags&gt;" hidden="1"/>
          <p:cNvSpPr>
            <a:spLocks noGrp="1"/>
          </p:cNvSpPr>
          <p:nvPr>
            <p:ph type="body" sz="quarter" idx="6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3" name="ObjectBox18" descr="&lt;tags&gt;&lt;tag n=&quot;BulletInfo&quot; v=&quot;Standard&quot; /&gt;&lt;tag n=&quot;Format&quot; v=&quot;1&quot; /&gt;&lt;/tags&gt;" hidden="1"/>
          <p:cNvSpPr>
            <a:spLocks noGrp="1"/>
          </p:cNvSpPr>
          <p:nvPr>
            <p:ph sz="quarter" idx="6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4" name="HeadingBox18" descr="&lt;tags&gt;&lt;tag n=&quot;Format&quot; v=&quot;1&quot; /&gt;&lt;/tags&gt;" hidden="1"/>
          <p:cNvSpPr>
            <a:spLocks noGrp="1"/>
          </p:cNvSpPr>
          <p:nvPr>
            <p:ph type="body" sz="quarter" idx="6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5" name="ObjectBox17" descr="&lt;tags&gt;&lt;tag n=&quot;BulletInfo&quot; v=&quot;Standard&quot; /&gt;&lt;tag n=&quot;Format&quot; v=&quot;1&quot; /&gt;&lt;/tags&gt;" hidden="1"/>
          <p:cNvSpPr>
            <a:spLocks noGrp="1"/>
          </p:cNvSpPr>
          <p:nvPr>
            <p:ph sz="quarter" idx="6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6" name="HeadingBox17" descr="&lt;tags&gt;&lt;tag n=&quot;Format&quot; v=&quot;1&quot; /&gt;&lt;/tags&gt;" hidden="1"/>
          <p:cNvSpPr>
            <a:spLocks noGrp="1"/>
          </p:cNvSpPr>
          <p:nvPr>
            <p:ph type="body" sz="quarter" idx="6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6" name="ObjectBox16" descr="&lt;tags&gt;&lt;tag n=&quot;BulletInfo&quot; v=&quot;Standard&quot; /&gt;&lt;tag n=&quot;Format&quot; v=&quot;1&quot; /&gt;&lt;/tags&gt;" hidden="1"/>
          <p:cNvSpPr>
            <a:spLocks noGrp="1"/>
          </p:cNvSpPr>
          <p:nvPr>
            <p:ph sz="quarter" idx="3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HeadingBox16" descr="&lt;tags&gt;&lt;tag n=&quot;Format&quot; v=&quot;1&quot; /&gt;&lt;/tags&gt;" hidden="1"/>
          <p:cNvSpPr>
            <a:spLocks noGrp="1"/>
          </p:cNvSpPr>
          <p:nvPr>
            <p:ph type="body" sz="quarter" idx="4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8" name="ObjectBox15" descr="&lt;tags&gt;&lt;tag n=&quot;BulletInfo&quot; v=&quot;Standard&quot; /&gt;&lt;tag n=&quot;Format&quot; v=&quot;1&quot; /&gt;&lt;/tags&gt;" hidden="1"/>
          <p:cNvSpPr>
            <a:spLocks noGrp="1"/>
          </p:cNvSpPr>
          <p:nvPr>
            <p:ph sz="quarter" idx="4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HeadingBox15" descr="&lt;tags&gt;&lt;tag n=&quot;Format&quot; v=&quot;1&quot; /&gt;&lt;/tags&gt;" hidden="1"/>
          <p:cNvSpPr>
            <a:spLocks noGrp="1"/>
          </p:cNvSpPr>
          <p:nvPr>
            <p:ph type="body" sz="quarter" idx="4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1" name="ObjectBox14" descr="&lt;tags&gt;&lt;tag n=&quot;BulletInfo&quot; v=&quot;Standard&quot; /&gt;&lt;tag n=&quot;Format&quot; v=&quot;1&quot; /&gt;&lt;/tags&gt;" hidden="1"/>
          <p:cNvSpPr>
            <a:spLocks noGrp="1"/>
          </p:cNvSpPr>
          <p:nvPr>
            <p:ph sz="quarter" idx="4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HeadingBox14" descr="&lt;tags&gt;&lt;tag n=&quot;Format&quot; v=&quot;1&quot; /&gt;&lt;/tags&gt;" hidden="1"/>
          <p:cNvSpPr>
            <a:spLocks noGrp="1"/>
          </p:cNvSpPr>
          <p:nvPr>
            <p:ph type="body" sz="quarter" idx="4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3" name="ObjectBox13" descr="&lt;tags&gt;&lt;tag n=&quot;BulletInfo&quot; v=&quot;Standard&quot; /&gt;&lt;tag n=&quot;Format&quot; v=&quot;1&quot; /&gt;&lt;/tags&gt;" hidden="1"/>
          <p:cNvSpPr>
            <a:spLocks noGrp="1"/>
          </p:cNvSpPr>
          <p:nvPr>
            <p:ph sz="quarter" idx="4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HeadingBox13" descr="&lt;tags&gt;&lt;tag n=&quot;Format&quot; v=&quot;1&quot; /&gt;&lt;/tags&gt;" hidden="1"/>
          <p:cNvSpPr>
            <a:spLocks noGrp="1"/>
          </p:cNvSpPr>
          <p:nvPr>
            <p:ph type="body" sz="quarter" idx="4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5" name="ObjectBox12" descr="&lt;tags&gt;&lt;tag n=&quot;BulletInfo&quot; v=&quot;Standard&quot; /&gt;&lt;tag n=&quot;Format&quot; v=&quot;1&quot; /&gt;&lt;/tags&gt;" hidden="1"/>
          <p:cNvSpPr>
            <a:spLocks noGrp="1"/>
          </p:cNvSpPr>
          <p:nvPr>
            <p:ph sz="quarter" idx="3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HeadingBox12" descr="&lt;tags&gt;&lt;tag n=&quot;Format&quot; v=&quot;1&quot; /&gt;&lt;/tags&gt;" hidden="1"/>
          <p:cNvSpPr>
            <a:spLocks noGrp="1"/>
          </p:cNvSpPr>
          <p:nvPr>
            <p:ph type="body" sz="quarter" idx="3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7" name="ObjectBox11" descr="&lt;tags&gt;&lt;tag n=&quot;BulletInfo&quot; v=&quot;Standard&quot; /&gt;&lt;tag n=&quot;Format&quot; v=&quot;1&quot; /&gt;&lt;/tags&gt;" hidden="1"/>
          <p:cNvSpPr>
            <a:spLocks noGrp="1"/>
          </p:cNvSpPr>
          <p:nvPr>
            <p:ph sz="quarter" idx="3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HeadingBox11" descr="&lt;tags&gt;&lt;tag n=&quot;Format&quot; v=&quot;1&quot; /&gt;&lt;/tags&gt;" hidden="1"/>
          <p:cNvSpPr>
            <a:spLocks noGrp="1"/>
          </p:cNvSpPr>
          <p:nvPr>
            <p:ph type="body" sz="quarter" idx="3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9" name="ObjectBox10" descr="&lt;tags&gt;&lt;tag n=&quot;BulletInfo&quot; v=&quot;Standard&quot; /&gt;&lt;tag n=&quot;Format&quot; v=&quot;1&quot; /&gt;&lt;/tags&gt;" hidden="1"/>
          <p:cNvSpPr>
            <a:spLocks noGrp="1"/>
          </p:cNvSpPr>
          <p:nvPr>
            <p:ph sz="quarter" idx="3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HeadingBox10" descr="&lt;tags&gt;&lt;tag n=&quot;Format&quot; v=&quot;1&quot; /&gt;&lt;/tags&gt;" hidden="1"/>
          <p:cNvSpPr>
            <a:spLocks noGrp="1"/>
          </p:cNvSpPr>
          <p:nvPr>
            <p:ph type="body" sz="quarter" idx="3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1" name="ObjectBox9" descr="&lt;tags&gt;&lt;tag n=&quot;BulletInfo&quot; v=&quot;Standard&quot; /&gt;&lt;tag n=&quot;Format&quot; v=&quot;1&quot; /&gt;&lt;/tags&gt;" hidden="1"/>
          <p:cNvSpPr>
            <a:spLocks noGrp="1"/>
          </p:cNvSpPr>
          <p:nvPr>
            <p:ph sz="quarter" idx="2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HeadingBox9" descr="&lt;tags&gt;&lt;tag n=&quot;Format&quot; v=&quot;1&quot; /&gt;&lt;/tags&gt;" hidden="1"/>
          <p:cNvSpPr>
            <a:spLocks noGrp="1"/>
          </p:cNvSpPr>
          <p:nvPr>
            <p:ph type="body" sz="quarter" idx="3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3" name="ObjectBox8" descr="&lt;tags&gt;&lt;tag n=&quot;BulletInfo&quot; v=&quot;Standard&quot; /&gt;&lt;tag n=&quot;Format&quot; v=&quot;1&quot; /&gt;&lt;/tags&gt;" hidden="1"/>
          <p:cNvSpPr>
            <a:spLocks noGrp="1"/>
          </p:cNvSpPr>
          <p:nvPr>
            <p:ph sz="quarter" idx="24"/>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HeadingBox8" descr="&lt;tags&gt;&lt;tag n=&quot;Format&quot; v=&quot;1&quot; /&gt;&lt;/tags&gt;" hidden="1"/>
          <p:cNvSpPr>
            <a:spLocks noGrp="1"/>
          </p:cNvSpPr>
          <p:nvPr>
            <p:ph type="body" sz="quarter" idx="23"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5" name="ObjectBox7" descr="&lt;tags&gt;&lt;tag n=&quot;BulletInfo&quot; v=&quot;Standard&quot; /&gt;&lt;tag n=&quot;Format&quot; v=&quot;1&quot; /&gt;&lt;/tags&gt;" hidden="1"/>
          <p:cNvSpPr>
            <a:spLocks noGrp="1"/>
          </p:cNvSpPr>
          <p:nvPr>
            <p:ph sz="quarter" idx="1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HeadingBox7" descr="&lt;tags&gt;&lt;tag n=&quot;Format&quot; v=&quot;1&quot; /&gt;&lt;/tags&gt;" hidden="1"/>
          <p:cNvSpPr>
            <a:spLocks noGrp="1"/>
          </p:cNvSpPr>
          <p:nvPr>
            <p:ph type="body" sz="quarter" idx="17"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7" name="ObjectBox6" descr="&lt;tags&gt;&lt;tag n=&quot;BulletInfo&quot; v=&quot;Standard&quot; /&gt;&lt;tag n=&quot;Format&quot; v=&quot;1&quot; /&gt;&lt;/tags&gt;" hidden="1"/>
          <p:cNvSpPr>
            <a:spLocks noGrp="1"/>
          </p:cNvSpPr>
          <p:nvPr>
            <p:ph sz="quarter" idx="2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HeadingBox6" descr="&lt;tags&gt;&lt;tag n=&quot;Format&quot; v=&quot;1&quot; /&gt;&lt;/tags&gt;" hidden="1"/>
          <p:cNvSpPr>
            <a:spLocks noGrp="1"/>
          </p:cNvSpPr>
          <p:nvPr>
            <p:ph type="body" sz="quarter" idx="31"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9" name="ObjectBox5" descr="&lt;tags&gt;&lt;tag n=&quot;BulletInfo&quot; v=&quot;Standard&quot; /&gt;&lt;tag n=&quot;Format&quot; v=&quot;1&quot; /&gt;&lt;/tags&gt;" hidden="1"/>
          <p:cNvSpPr>
            <a:spLocks noGrp="1"/>
          </p:cNvSpPr>
          <p:nvPr>
            <p:ph sz="quarter" idx="2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HeadingBox5" descr="&lt;tags&gt;&lt;tag n=&quot;Format&quot; v=&quot;1&quot; /&gt;&lt;/tags&gt;" hidden="1"/>
          <p:cNvSpPr>
            <a:spLocks noGrp="1"/>
          </p:cNvSpPr>
          <p:nvPr>
            <p:ph type="body" sz="quarter" idx="19"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1" name="ObjectBox4" descr="&lt;tags&gt;&lt;tag n=&quot;BulletInfo&quot; v=&quot;Standard&quot; /&gt;&lt;tag n=&quot;Format&quot; v=&quot;1&quot; /&gt;&lt;/tags&gt;" hidden="1"/>
          <p:cNvSpPr>
            <a:spLocks noGrp="1"/>
          </p:cNvSpPr>
          <p:nvPr>
            <p:ph sz="quarter" idx="1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HeadingBox4" descr="&lt;tags&gt;&lt;tag n=&quot;Format&quot; v=&quot;1&quot; /&gt;&lt;/tags&gt;" hidden="1"/>
          <p:cNvSpPr>
            <a:spLocks noGrp="1"/>
          </p:cNvSpPr>
          <p:nvPr>
            <p:ph type="body" sz="quarter" idx="1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3" name="ObjectBox3" descr="&lt;tags&gt;&lt;tag n=&quot;BulletInfo&quot; v=&quot;Standard&quot; /&gt;&lt;tag n=&quot;Format&quot; v=&quot;1&quot; /&gt;&lt;/tags&gt;" hidden="1"/>
          <p:cNvSpPr>
            <a:spLocks noGrp="1"/>
          </p:cNvSpPr>
          <p:nvPr>
            <p:ph sz="quarter" idx="2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HeadingBox3" descr="&lt;tags&gt;&lt;tag n=&quot;Format&quot; v=&quot;1&quot; /&gt;&lt;/tags&gt;" hidden="1"/>
          <p:cNvSpPr>
            <a:spLocks noGrp="1"/>
          </p:cNvSpPr>
          <p:nvPr>
            <p:ph type="body" sz="quarter" idx="3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5" name="ObjectBox2" descr="&lt;tags&gt;&lt;tag n=&quot;BulletInfo&quot; v=&quot;Standard&quot; /&gt;&lt;tag n=&quot;Format&quot; v=&quot;1&quot; /&gt;&lt;/tags&gt;" hidden="1"/>
          <p:cNvSpPr>
            <a:spLocks noGrp="1"/>
          </p:cNvSpPr>
          <p:nvPr>
            <p:ph sz="quarter" idx="22"/>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HeadingBox2" descr="&lt;tags&gt;&lt;tag n=&quot;Format&quot; v=&quot;1&quot; /&gt;&lt;/tags&gt;" hidden="1"/>
          <p:cNvSpPr>
            <a:spLocks noGrp="1"/>
          </p:cNvSpPr>
          <p:nvPr>
            <p:ph type="body" sz="quarter" idx="2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7" name="ObjectBox1" descr="&lt;tags&gt;&lt;tag n=&quot;BulletInfo&quot; v=&quot;Standard&quot; /&gt;&lt;tag n=&quot;Format&quot; v=&quot;1&quot; /&gt;&lt;/tags&gt;" hidden="1"/>
          <p:cNvSpPr>
            <a:spLocks noGrp="1"/>
          </p:cNvSpPr>
          <p:nvPr>
            <p:ph sz="quarter" idx="4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HeadingBox1" descr="&lt;tags&gt;&lt;tag n=&quot;Format&quot; v=&quot;1&quot; /&gt;&lt;/tags&gt;" hidden="1"/>
          <p:cNvSpPr>
            <a:spLocks noGrp="1"/>
          </p:cNvSpPr>
          <p:nvPr>
            <p:ph type="body" sz="quarter" idx="4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 name="MessageStatement"/>
          <p:cNvSpPr>
            <a:spLocks noGrp="1" noChangeArrowheads="1"/>
          </p:cNvSpPr>
          <p:nvPr>
            <p:ph type="subTitle" idx="1" hasCustomPrompt="1"/>
          </p:nvPr>
        </p:nvSpPr>
        <p:spPr>
          <a:xfrm>
            <a:off x="600000" y="5443043"/>
            <a:ext cx="10982401" cy="586957"/>
          </a:xfrm>
          <a:prstGeom prst="rect">
            <a:avLst/>
          </a:prstGeom>
          <a:solidFill>
            <a:schemeClr val="tx2"/>
          </a:solidFill>
          <a:ln w="6350">
            <a:solidFill>
              <a:schemeClr val="tx2"/>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spAutoFit/>
          </a:bodyPr>
          <a:lstStyle>
            <a:lvl1pPr>
              <a:defRPr lang="en-US" altLang="ja-JP" noProof="0" dirty="0" smtClean="0">
                <a:solidFill>
                  <a:schemeClr val="bg1"/>
                </a:solidFill>
              </a:defRPr>
            </a:lvl1pPr>
          </a:lstStyle>
          <a:p>
            <a:pPr lvl="0"/>
            <a:r>
              <a:rPr lang="en-US" altLang="ja-JP" noProof="0" dirty="0"/>
              <a:t>Message statement</a:t>
            </a:r>
          </a:p>
        </p:txBody>
      </p:sp>
      <p:sp>
        <p:nvSpPr>
          <p:cNvPr id="2" name="Title"/>
          <p:cNvSpPr>
            <a:spLocks noGrp="1"/>
          </p:cNvSpPr>
          <p:nvPr>
            <p:ph type="title" hasCustomPrompt="1"/>
          </p:nvPr>
        </p:nvSpPr>
        <p:spPr>
          <a:xfrm>
            <a:off x="309307" y="349250"/>
            <a:ext cx="8080237" cy="292100"/>
          </a:xfrm>
          <a:prstGeom prst="rect">
            <a:avLst/>
          </a:prstGeom>
        </p:spPr>
        <p:txBody>
          <a:bodyPr/>
          <a:lstStyle>
            <a:lvl1pPr>
              <a:defRPr/>
            </a:lvl1pPr>
          </a:lstStyle>
          <a:p>
            <a:r>
              <a:rPr lang="en-US" dirty="0"/>
              <a:t>Title</a:t>
            </a:r>
            <a:endParaRPr lang="en-GB" dirty="0"/>
          </a:p>
        </p:txBody>
      </p:sp>
    </p:spTree>
    <p:extLst>
      <p:ext uri="{BB962C8B-B14F-4D97-AF65-F5344CB8AC3E}">
        <p14:creationId xmlns:p14="http://schemas.microsoft.com/office/powerpoint/2010/main" val="335823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9" name="ObjectBox25" descr="&lt;tags&gt;&lt;tag n=&quot;BulletInfo&quot; v=&quot;Standard&quot; /&gt;&lt;tag n=&quot;Format&quot; v=&quot;1&quot; /&gt;&lt;/tags&gt;" hidden="1"/>
          <p:cNvSpPr>
            <a:spLocks noGrp="1"/>
          </p:cNvSpPr>
          <p:nvPr>
            <p:ph sz="quarter" idx="4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HeadingBox25" descr="&lt;tags&gt;&lt;tag n=&quot;Format&quot; v=&quot;1&quot; /&gt;&lt;/tags&gt;" hidden="1"/>
          <p:cNvSpPr>
            <a:spLocks noGrp="1"/>
          </p:cNvSpPr>
          <p:nvPr>
            <p:ph type="body" sz="quarter" idx="5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1" name="ObjectBox24" descr="&lt;tags&gt;&lt;tag n=&quot;BulletInfo&quot; v=&quot;Standard&quot; /&gt;&lt;tag n=&quot;Format&quot; v=&quot;1&quot; /&gt;&lt;/tags&gt;" hidden="1"/>
          <p:cNvSpPr>
            <a:spLocks noGrp="1"/>
          </p:cNvSpPr>
          <p:nvPr>
            <p:ph sz="quarter" idx="5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ingBox24" descr="&lt;tags&gt;&lt;tag n=&quot;Format&quot; v=&quot;1&quot; /&gt;&lt;/tags&gt;" hidden="1"/>
          <p:cNvSpPr>
            <a:spLocks noGrp="1"/>
          </p:cNvSpPr>
          <p:nvPr>
            <p:ph type="body" sz="quarter" idx="5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3" name="ObjectBox23" descr="&lt;tags&gt;&lt;tag n=&quot;BulletInfo&quot; v=&quot;Standard&quot; /&gt;&lt;tag n=&quot;Format&quot; v=&quot;1&quot; /&gt;&lt;/tags&gt;" hidden="1"/>
          <p:cNvSpPr>
            <a:spLocks noGrp="1"/>
          </p:cNvSpPr>
          <p:nvPr>
            <p:ph sz="quarter" idx="5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HeadingBox23" descr="&lt;tags&gt;&lt;tag n=&quot;Format&quot; v=&quot;1&quot; /&gt;&lt;/tags&gt;" hidden="1"/>
          <p:cNvSpPr>
            <a:spLocks noGrp="1"/>
          </p:cNvSpPr>
          <p:nvPr>
            <p:ph type="body" sz="quarter" idx="5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5" name="ObjectBox22" descr="&lt;tags&gt;&lt;tag n=&quot;BulletInfo&quot; v=&quot;Standard&quot; /&gt;&lt;tag n=&quot;Format&quot; v=&quot;1&quot; /&gt;&lt;/tags&gt;" hidden="1"/>
          <p:cNvSpPr>
            <a:spLocks noGrp="1"/>
          </p:cNvSpPr>
          <p:nvPr>
            <p:ph sz="quarter" idx="5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HeadingBox22" descr="&lt;tags&gt;&lt;tag n=&quot;Format&quot; v=&quot;1&quot; /&gt;&lt;/tags&gt;" hidden="1"/>
          <p:cNvSpPr>
            <a:spLocks noGrp="1"/>
          </p:cNvSpPr>
          <p:nvPr>
            <p:ph type="body" sz="quarter" idx="5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7" name="ObjectBox21" descr="&lt;tags&gt;&lt;tag n=&quot;BulletInfo&quot; v=&quot;Standard&quot; /&gt;&lt;tag n=&quot;Format&quot; v=&quot;1&quot; /&gt;&lt;/tags&gt;" hidden="1"/>
          <p:cNvSpPr>
            <a:spLocks noGrp="1"/>
          </p:cNvSpPr>
          <p:nvPr>
            <p:ph sz="quarter" idx="5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8" name="HeadingBox21" descr="&lt;tags&gt;&lt;tag n=&quot;Format&quot; v=&quot;1&quot; /&gt;&lt;/tags&gt;" hidden="1"/>
          <p:cNvSpPr>
            <a:spLocks noGrp="1"/>
          </p:cNvSpPr>
          <p:nvPr>
            <p:ph type="body" sz="quarter" idx="5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9" name="ObjectBox20" descr="&lt;tags&gt;&lt;tag n=&quot;BulletInfo&quot; v=&quot;Standard&quot; /&gt;&lt;tag n=&quot;Format&quot; v=&quot;1&quot; /&gt;&lt;/tags&gt;" hidden="1"/>
          <p:cNvSpPr>
            <a:spLocks noGrp="1"/>
          </p:cNvSpPr>
          <p:nvPr>
            <p:ph sz="quarter" idx="5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0" name="HeadingBox20" descr="&lt;tags&gt;&lt;tag n=&quot;Format&quot; v=&quot;1&quot; /&gt;&lt;/tags&gt;" hidden="1"/>
          <p:cNvSpPr>
            <a:spLocks noGrp="1"/>
          </p:cNvSpPr>
          <p:nvPr>
            <p:ph type="body" sz="quarter" idx="6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1" name="ObjectBox19" descr="&lt;tags&gt;&lt;tag n=&quot;BulletInfo&quot; v=&quot;Standard&quot; /&gt;&lt;tag n=&quot;Format&quot; v=&quot;1&quot; /&gt;&lt;/tags&gt;" hidden="1"/>
          <p:cNvSpPr>
            <a:spLocks noGrp="1"/>
          </p:cNvSpPr>
          <p:nvPr>
            <p:ph sz="quarter" idx="6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2" name="HeadingBox19" descr="&lt;tags&gt;&lt;tag n=&quot;Format&quot; v=&quot;1&quot; /&gt;&lt;/tags&gt;" hidden="1"/>
          <p:cNvSpPr>
            <a:spLocks noGrp="1"/>
          </p:cNvSpPr>
          <p:nvPr>
            <p:ph type="body" sz="quarter" idx="6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3" name="ObjectBox18" descr="&lt;tags&gt;&lt;tag n=&quot;BulletInfo&quot; v=&quot;Standard&quot; /&gt;&lt;tag n=&quot;Format&quot; v=&quot;1&quot; /&gt;&lt;/tags&gt;" hidden="1"/>
          <p:cNvSpPr>
            <a:spLocks noGrp="1"/>
          </p:cNvSpPr>
          <p:nvPr>
            <p:ph sz="quarter" idx="6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4" name="HeadingBox18" descr="&lt;tags&gt;&lt;tag n=&quot;Format&quot; v=&quot;1&quot; /&gt;&lt;/tags&gt;" hidden="1"/>
          <p:cNvSpPr>
            <a:spLocks noGrp="1"/>
          </p:cNvSpPr>
          <p:nvPr>
            <p:ph type="body" sz="quarter" idx="6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5" name="ObjectBox17" descr="&lt;tags&gt;&lt;tag n=&quot;BulletInfo&quot; v=&quot;Standard&quot; /&gt;&lt;tag n=&quot;Format&quot; v=&quot;1&quot; /&gt;&lt;/tags&gt;" hidden="1"/>
          <p:cNvSpPr>
            <a:spLocks noGrp="1"/>
          </p:cNvSpPr>
          <p:nvPr>
            <p:ph sz="quarter" idx="6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6" name="HeadingBox17" descr="&lt;tags&gt;&lt;tag n=&quot;Format&quot; v=&quot;1&quot; /&gt;&lt;/tags&gt;" hidden="1"/>
          <p:cNvSpPr>
            <a:spLocks noGrp="1"/>
          </p:cNvSpPr>
          <p:nvPr>
            <p:ph type="body" sz="quarter" idx="6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6" name="ObjectBox16" descr="&lt;tags&gt;&lt;tag n=&quot;BulletInfo&quot; v=&quot;Standard&quot; /&gt;&lt;tag n=&quot;Format&quot; v=&quot;1&quot; /&gt;&lt;/tags&gt;" hidden="1"/>
          <p:cNvSpPr>
            <a:spLocks noGrp="1"/>
          </p:cNvSpPr>
          <p:nvPr>
            <p:ph sz="quarter" idx="3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HeadingBox16" descr="&lt;tags&gt;&lt;tag n=&quot;Format&quot; v=&quot;1&quot; /&gt;&lt;/tags&gt;" hidden="1"/>
          <p:cNvSpPr>
            <a:spLocks noGrp="1"/>
          </p:cNvSpPr>
          <p:nvPr>
            <p:ph type="body" sz="quarter" idx="4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8" name="ObjectBox15" descr="&lt;tags&gt;&lt;tag n=&quot;BulletInfo&quot; v=&quot;Standard&quot; /&gt;&lt;tag n=&quot;Format&quot; v=&quot;1&quot; /&gt;&lt;/tags&gt;" hidden="1"/>
          <p:cNvSpPr>
            <a:spLocks noGrp="1"/>
          </p:cNvSpPr>
          <p:nvPr>
            <p:ph sz="quarter" idx="4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HeadingBox15" descr="&lt;tags&gt;&lt;tag n=&quot;Format&quot; v=&quot;1&quot; /&gt;&lt;/tags&gt;" hidden="1"/>
          <p:cNvSpPr>
            <a:spLocks noGrp="1"/>
          </p:cNvSpPr>
          <p:nvPr>
            <p:ph type="body" sz="quarter" idx="4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1" name="ObjectBox14" descr="&lt;tags&gt;&lt;tag n=&quot;BulletInfo&quot; v=&quot;Standard&quot; /&gt;&lt;tag n=&quot;Format&quot; v=&quot;1&quot; /&gt;&lt;/tags&gt;" hidden="1"/>
          <p:cNvSpPr>
            <a:spLocks noGrp="1"/>
          </p:cNvSpPr>
          <p:nvPr>
            <p:ph sz="quarter" idx="4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HeadingBox14" descr="&lt;tags&gt;&lt;tag n=&quot;Format&quot; v=&quot;1&quot; /&gt;&lt;/tags&gt;" hidden="1"/>
          <p:cNvSpPr>
            <a:spLocks noGrp="1"/>
          </p:cNvSpPr>
          <p:nvPr>
            <p:ph type="body" sz="quarter" idx="4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3" name="ObjectBox13" descr="&lt;tags&gt;&lt;tag n=&quot;BulletInfo&quot; v=&quot;Standard&quot; /&gt;&lt;tag n=&quot;Format&quot; v=&quot;1&quot; /&gt;&lt;/tags&gt;" hidden="1"/>
          <p:cNvSpPr>
            <a:spLocks noGrp="1"/>
          </p:cNvSpPr>
          <p:nvPr>
            <p:ph sz="quarter" idx="4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HeadingBox13" descr="&lt;tags&gt;&lt;tag n=&quot;Format&quot; v=&quot;1&quot; /&gt;&lt;/tags&gt;" hidden="1"/>
          <p:cNvSpPr>
            <a:spLocks noGrp="1"/>
          </p:cNvSpPr>
          <p:nvPr>
            <p:ph type="body" sz="quarter" idx="4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5" name="ObjectBox12" descr="&lt;tags&gt;&lt;tag n=&quot;BulletInfo&quot; v=&quot;Standard&quot; /&gt;&lt;tag n=&quot;Format&quot; v=&quot;1&quot; /&gt;&lt;/tags&gt;" hidden="1"/>
          <p:cNvSpPr>
            <a:spLocks noGrp="1"/>
          </p:cNvSpPr>
          <p:nvPr>
            <p:ph sz="quarter" idx="3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HeadingBox12" descr="&lt;tags&gt;&lt;tag n=&quot;Format&quot; v=&quot;1&quot; /&gt;&lt;/tags&gt;" hidden="1"/>
          <p:cNvSpPr>
            <a:spLocks noGrp="1"/>
          </p:cNvSpPr>
          <p:nvPr>
            <p:ph type="body" sz="quarter" idx="3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7" name="ObjectBox11" descr="&lt;tags&gt;&lt;tag n=&quot;BulletInfo&quot; v=&quot;Standard&quot; /&gt;&lt;tag n=&quot;Format&quot; v=&quot;1&quot; /&gt;&lt;/tags&gt;" hidden="1"/>
          <p:cNvSpPr>
            <a:spLocks noGrp="1"/>
          </p:cNvSpPr>
          <p:nvPr>
            <p:ph sz="quarter" idx="3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HeadingBox11" descr="&lt;tags&gt;&lt;tag n=&quot;Format&quot; v=&quot;1&quot; /&gt;&lt;/tags&gt;" hidden="1"/>
          <p:cNvSpPr>
            <a:spLocks noGrp="1"/>
          </p:cNvSpPr>
          <p:nvPr>
            <p:ph type="body" sz="quarter" idx="3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9" name="ObjectBox10" descr="&lt;tags&gt;&lt;tag n=&quot;BulletInfo&quot; v=&quot;Standard&quot; /&gt;&lt;tag n=&quot;Format&quot; v=&quot;1&quot; /&gt;&lt;/tags&gt;" hidden="1"/>
          <p:cNvSpPr>
            <a:spLocks noGrp="1"/>
          </p:cNvSpPr>
          <p:nvPr>
            <p:ph sz="quarter" idx="3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HeadingBox10" descr="&lt;tags&gt;&lt;tag n=&quot;Format&quot; v=&quot;1&quot; /&gt;&lt;/tags&gt;" hidden="1"/>
          <p:cNvSpPr>
            <a:spLocks noGrp="1"/>
          </p:cNvSpPr>
          <p:nvPr>
            <p:ph type="body" sz="quarter" idx="3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1" name="ObjectBox9" descr="&lt;tags&gt;&lt;tag n=&quot;BulletInfo&quot; v=&quot;Standard&quot; /&gt;&lt;tag n=&quot;Format&quot; v=&quot;1&quot; /&gt;&lt;/tags&gt;" hidden="1"/>
          <p:cNvSpPr>
            <a:spLocks noGrp="1"/>
          </p:cNvSpPr>
          <p:nvPr>
            <p:ph sz="quarter" idx="2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HeadingBox9" descr="&lt;tags&gt;&lt;tag n=&quot;Format&quot; v=&quot;1&quot; /&gt;&lt;/tags&gt;" hidden="1"/>
          <p:cNvSpPr>
            <a:spLocks noGrp="1"/>
          </p:cNvSpPr>
          <p:nvPr>
            <p:ph type="body" sz="quarter" idx="3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3" name="ObjectBox8" descr="&lt;tags&gt;&lt;tag n=&quot;BulletInfo&quot; v=&quot;Standard&quot; /&gt;&lt;tag n=&quot;Format&quot; v=&quot;1&quot; /&gt;&lt;/tags&gt;" hidden="1"/>
          <p:cNvSpPr>
            <a:spLocks noGrp="1"/>
          </p:cNvSpPr>
          <p:nvPr>
            <p:ph sz="quarter" idx="24"/>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HeadingBox8" descr="&lt;tags&gt;&lt;tag n=&quot;Format&quot; v=&quot;1&quot; /&gt;&lt;/tags&gt;" hidden="1"/>
          <p:cNvSpPr>
            <a:spLocks noGrp="1"/>
          </p:cNvSpPr>
          <p:nvPr>
            <p:ph type="body" sz="quarter" idx="23"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5" name="ObjectBox7" descr="&lt;tags&gt;&lt;tag n=&quot;BulletInfo&quot; v=&quot;Standard&quot; /&gt;&lt;tag n=&quot;Format&quot; v=&quot;1&quot; /&gt;&lt;/tags&gt;" hidden="1"/>
          <p:cNvSpPr>
            <a:spLocks noGrp="1"/>
          </p:cNvSpPr>
          <p:nvPr>
            <p:ph sz="quarter" idx="1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HeadingBox7" descr="&lt;tags&gt;&lt;tag n=&quot;Format&quot; v=&quot;1&quot; /&gt;&lt;/tags&gt;" hidden="1"/>
          <p:cNvSpPr>
            <a:spLocks noGrp="1"/>
          </p:cNvSpPr>
          <p:nvPr>
            <p:ph type="body" sz="quarter" idx="17"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7" name="ObjectBox6" descr="&lt;tags&gt;&lt;tag n=&quot;BulletInfo&quot; v=&quot;Standard&quot; /&gt;&lt;tag n=&quot;Format&quot; v=&quot;1&quot; /&gt;&lt;/tags&gt;" hidden="1"/>
          <p:cNvSpPr>
            <a:spLocks noGrp="1"/>
          </p:cNvSpPr>
          <p:nvPr>
            <p:ph sz="quarter" idx="2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HeadingBox6" descr="&lt;tags&gt;&lt;tag n=&quot;Format&quot; v=&quot;1&quot; /&gt;&lt;/tags&gt;" hidden="1"/>
          <p:cNvSpPr>
            <a:spLocks noGrp="1"/>
          </p:cNvSpPr>
          <p:nvPr>
            <p:ph type="body" sz="quarter" idx="31"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9" name="ObjectBox5" descr="&lt;tags&gt;&lt;tag n=&quot;BulletInfo&quot; v=&quot;Standard&quot; /&gt;&lt;tag n=&quot;Format&quot; v=&quot;1&quot; /&gt;&lt;/tags&gt;" hidden="1"/>
          <p:cNvSpPr>
            <a:spLocks noGrp="1"/>
          </p:cNvSpPr>
          <p:nvPr>
            <p:ph sz="quarter" idx="2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HeadingBox5" descr="&lt;tags&gt;&lt;tag n=&quot;Format&quot; v=&quot;1&quot; /&gt;&lt;/tags&gt;" hidden="1"/>
          <p:cNvSpPr>
            <a:spLocks noGrp="1"/>
          </p:cNvSpPr>
          <p:nvPr>
            <p:ph type="body" sz="quarter" idx="19"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1" name="ObjectBox4" descr="&lt;tags&gt;&lt;tag n=&quot;BulletInfo&quot; v=&quot;Standard&quot; /&gt;&lt;tag n=&quot;Format&quot; v=&quot;1&quot; /&gt;&lt;/tags&gt;" hidden="1"/>
          <p:cNvSpPr>
            <a:spLocks noGrp="1"/>
          </p:cNvSpPr>
          <p:nvPr>
            <p:ph sz="quarter" idx="1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HeadingBox4" descr="&lt;tags&gt;&lt;tag n=&quot;Format&quot; v=&quot;1&quot; /&gt;&lt;/tags&gt;" hidden="1"/>
          <p:cNvSpPr>
            <a:spLocks noGrp="1"/>
          </p:cNvSpPr>
          <p:nvPr>
            <p:ph type="body" sz="quarter" idx="1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3" name="ObjectBox3" descr="&lt;tags&gt;&lt;tag n=&quot;BulletInfo&quot; v=&quot;Standard&quot; /&gt;&lt;tag n=&quot;Format&quot; v=&quot;1&quot; /&gt;&lt;/tags&gt;" hidden="1"/>
          <p:cNvSpPr>
            <a:spLocks noGrp="1"/>
          </p:cNvSpPr>
          <p:nvPr>
            <p:ph sz="quarter" idx="2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HeadingBox3" descr="&lt;tags&gt;&lt;tag n=&quot;Format&quot; v=&quot;1&quot; /&gt;&lt;/tags&gt;" hidden="1"/>
          <p:cNvSpPr>
            <a:spLocks noGrp="1"/>
          </p:cNvSpPr>
          <p:nvPr>
            <p:ph type="body" sz="quarter" idx="3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5" name="ObjectBox2" descr="&lt;tags&gt;&lt;tag n=&quot;BulletInfo&quot; v=&quot;Standard&quot; /&gt;&lt;tag n=&quot;Format&quot; v=&quot;1&quot; /&gt;&lt;/tags&gt;" hidden="1"/>
          <p:cNvSpPr>
            <a:spLocks noGrp="1"/>
          </p:cNvSpPr>
          <p:nvPr>
            <p:ph sz="quarter" idx="22"/>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HeadingBox2" descr="&lt;tags&gt;&lt;tag n=&quot;Format&quot; v=&quot;1&quot; /&gt;&lt;/tags&gt;" hidden="1"/>
          <p:cNvSpPr>
            <a:spLocks noGrp="1"/>
          </p:cNvSpPr>
          <p:nvPr>
            <p:ph type="body" sz="quarter" idx="2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7" name="ObjectBox1" descr="&lt;tags&gt;&lt;tag n=&quot;BulletInfo&quot; v=&quot;Standard&quot; /&gt;&lt;tag n=&quot;Format&quot; v=&quot;1&quot; /&gt;&lt;/tags&gt;" hidden="1"/>
          <p:cNvSpPr>
            <a:spLocks noGrp="1"/>
          </p:cNvSpPr>
          <p:nvPr>
            <p:ph sz="quarter" idx="4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HeadingBox1" descr="&lt;tags&gt;&lt;tag n=&quot;Format&quot; v=&quot;1&quot; /&gt;&lt;/tags&gt;" hidden="1"/>
          <p:cNvSpPr>
            <a:spLocks noGrp="1"/>
          </p:cNvSpPr>
          <p:nvPr>
            <p:ph type="body" sz="quarter" idx="4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 name="MessageStatement"/>
          <p:cNvSpPr>
            <a:spLocks noGrp="1" noChangeArrowheads="1"/>
          </p:cNvSpPr>
          <p:nvPr>
            <p:ph type="subTitle" idx="1" hasCustomPrompt="1"/>
          </p:nvPr>
        </p:nvSpPr>
        <p:spPr>
          <a:xfrm>
            <a:off x="600000" y="5443043"/>
            <a:ext cx="10982401" cy="586957"/>
          </a:xfrm>
          <a:prstGeom prst="rect">
            <a:avLst/>
          </a:prstGeom>
          <a:solidFill>
            <a:schemeClr val="tx2"/>
          </a:solidFill>
          <a:ln w="6350">
            <a:solidFill>
              <a:schemeClr val="tx2"/>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spAutoFit/>
          </a:bodyPr>
          <a:lstStyle>
            <a:lvl1pPr>
              <a:defRPr lang="en-US" altLang="ja-JP" noProof="0" dirty="0" smtClean="0">
                <a:solidFill>
                  <a:schemeClr val="bg1"/>
                </a:solidFill>
              </a:defRPr>
            </a:lvl1pPr>
          </a:lstStyle>
          <a:p>
            <a:pPr lvl="0"/>
            <a:r>
              <a:rPr lang="en-US" altLang="ja-JP" noProof="0" dirty="0"/>
              <a:t>Message statement</a:t>
            </a:r>
          </a:p>
        </p:txBody>
      </p:sp>
      <p:sp>
        <p:nvSpPr>
          <p:cNvPr id="2" name="Title"/>
          <p:cNvSpPr>
            <a:spLocks noGrp="1"/>
          </p:cNvSpPr>
          <p:nvPr>
            <p:ph type="title" hasCustomPrompt="1"/>
          </p:nvPr>
        </p:nvSpPr>
        <p:spPr>
          <a:xfrm>
            <a:off x="309307" y="349250"/>
            <a:ext cx="8080237" cy="292100"/>
          </a:xfrm>
          <a:prstGeom prst="rect">
            <a:avLst/>
          </a:prstGeom>
        </p:spPr>
        <p:txBody>
          <a:bodyPr/>
          <a:lstStyle>
            <a:lvl1pPr>
              <a:defRPr/>
            </a:lvl1pPr>
          </a:lstStyle>
          <a:p>
            <a:r>
              <a:rPr lang="en-US" dirty="0"/>
              <a:t>Title</a:t>
            </a:r>
            <a:endParaRPr lang="en-GB" dirty="0"/>
          </a:p>
        </p:txBody>
      </p:sp>
    </p:spTree>
    <p:extLst>
      <p:ext uri="{BB962C8B-B14F-4D97-AF65-F5344CB8AC3E}">
        <p14:creationId xmlns:p14="http://schemas.microsoft.com/office/powerpoint/2010/main" val="1969823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39" name="ObjectBox25" descr="&lt;tags&gt;&lt;tag n=&quot;BulletInfo&quot; v=&quot;Standard&quot; /&gt;&lt;tag n=&quot;Format&quot; v=&quot;1&quot; /&gt;&lt;/tags&gt;" hidden="1"/>
          <p:cNvSpPr>
            <a:spLocks noGrp="1"/>
          </p:cNvSpPr>
          <p:nvPr>
            <p:ph sz="quarter" idx="4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0" name="HeadingBox25" descr="&lt;tags&gt;&lt;tag n=&quot;Format&quot; v=&quot;1&quot; /&gt;&lt;/tags&gt;" hidden="1"/>
          <p:cNvSpPr>
            <a:spLocks noGrp="1"/>
          </p:cNvSpPr>
          <p:nvPr>
            <p:ph type="body" sz="quarter" idx="5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1" name="ObjectBox24" descr="&lt;tags&gt;&lt;tag n=&quot;BulletInfo&quot; v=&quot;Standard&quot; /&gt;&lt;tag n=&quot;Format&quot; v=&quot;1&quot; /&gt;&lt;/tags&gt;" hidden="1"/>
          <p:cNvSpPr>
            <a:spLocks noGrp="1"/>
          </p:cNvSpPr>
          <p:nvPr>
            <p:ph sz="quarter" idx="5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ingBox24" descr="&lt;tags&gt;&lt;tag n=&quot;Format&quot; v=&quot;1&quot; /&gt;&lt;/tags&gt;" hidden="1"/>
          <p:cNvSpPr>
            <a:spLocks noGrp="1"/>
          </p:cNvSpPr>
          <p:nvPr>
            <p:ph type="body" sz="quarter" idx="5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3" name="ObjectBox23" descr="&lt;tags&gt;&lt;tag n=&quot;BulletInfo&quot; v=&quot;Standard&quot; /&gt;&lt;tag n=&quot;Format&quot; v=&quot;1&quot; /&gt;&lt;/tags&gt;" hidden="1"/>
          <p:cNvSpPr>
            <a:spLocks noGrp="1"/>
          </p:cNvSpPr>
          <p:nvPr>
            <p:ph sz="quarter" idx="5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HeadingBox23" descr="&lt;tags&gt;&lt;tag n=&quot;Format&quot; v=&quot;1&quot; /&gt;&lt;/tags&gt;" hidden="1"/>
          <p:cNvSpPr>
            <a:spLocks noGrp="1"/>
          </p:cNvSpPr>
          <p:nvPr>
            <p:ph type="body" sz="quarter" idx="5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5" name="ObjectBox22" descr="&lt;tags&gt;&lt;tag n=&quot;BulletInfo&quot; v=&quot;Standard&quot; /&gt;&lt;tag n=&quot;Format&quot; v=&quot;1&quot; /&gt;&lt;/tags&gt;" hidden="1"/>
          <p:cNvSpPr>
            <a:spLocks noGrp="1"/>
          </p:cNvSpPr>
          <p:nvPr>
            <p:ph sz="quarter" idx="5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HeadingBox22" descr="&lt;tags&gt;&lt;tag n=&quot;Format&quot; v=&quot;1&quot; /&gt;&lt;/tags&gt;" hidden="1"/>
          <p:cNvSpPr>
            <a:spLocks noGrp="1"/>
          </p:cNvSpPr>
          <p:nvPr>
            <p:ph type="body" sz="quarter" idx="5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7" name="ObjectBox21" descr="&lt;tags&gt;&lt;tag n=&quot;BulletInfo&quot; v=&quot;Standard&quot; /&gt;&lt;tag n=&quot;Format&quot; v=&quot;1&quot; /&gt;&lt;/tags&gt;" hidden="1"/>
          <p:cNvSpPr>
            <a:spLocks noGrp="1"/>
          </p:cNvSpPr>
          <p:nvPr>
            <p:ph sz="quarter" idx="5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8" name="HeadingBox21" descr="&lt;tags&gt;&lt;tag n=&quot;Format&quot; v=&quot;1&quot; /&gt;&lt;/tags&gt;" hidden="1"/>
          <p:cNvSpPr>
            <a:spLocks noGrp="1"/>
          </p:cNvSpPr>
          <p:nvPr>
            <p:ph type="body" sz="quarter" idx="5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49" name="ObjectBox20" descr="&lt;tags&gt;&lt;tag n=&quot;BulletInfo&quot; v=&quot;Standard&quot; /&gt;&lt;tag n=&quot;Format&quot; v=&quot;1&quot; /&gt;&lt;/tags&gt;" hidden="1"/>
          <p:cNvSpPr>
            <a:spLocks noGrp="1"/>
          </p:cNvSpPr>
          <p:nvPr>
            <p:ph sz="quarter" idx="5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0" name="HeadingBox20" descr="&lt;tags&gt;&lt;tag n=&quot;Format&quot; v=&quot;1&quot; /&gt;&lt;/tags&gt;" hidden="1"/>
          <p:cNvSpPr>
            <a:spLocks noGrp="1"/>
          </p:cNvSpPr>
          <p:nvPr>
            <p:ph type="body" sz="quarter" idx="6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1" name="ObjectBox19" descr="&lt;tags&gt;&lt;tag n=&quot;BulletInfo&quot; v=&quot;Standard&quot; /&gt;&lt;tag n=&quot;Format&quot; v=&quot;1&quot; /&gt;&lt;/tags&gt;" hidden="1"/>
          <p:cNvSpPr>
            <a:spLocks noGrp="1"/>
          </p:cNvSpPr>
          <p:nvPr>
            <p:ph sz="quarter" idx="6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2" name="HeadingBox19" descr="&lt;tags&gt;&lt;tag n=&quot;Format&quot; v=&quot;1&quot; /&gt;&lt;/tags&gt;" hidden="1"/>
          <p:cNvSpPr>
            <a:spLocks noGrp="1"/>
          </p:cNvSpPr>
          <p:nvPr>
            <p:ph type="body" sz="quarter" idx="6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3" name="ObjectBox18" descr="&lt;tags&gt;&lt;tag n=&quot;BulletInfo&quot; v=&quot;Standard&quot; /&gt;&lt;tag n=&quot;Format&quot; v=&quot;1&quot; /&gt;&lt;/tags&gt;" hidden="1"/>
          <p:cNvSpPr>
            <a:spLocks noGrp="1"/>
          </p:cNvSpPr>
          <p:nvPr>
            <p:ph sz="quarter" idx="6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4" name="HeadingBox18" descr="&lt;tags&gt;&lt;tag n=&quot;Format&quot; v=&quot;1&quot; /&gt;&lt;/tags&gt;" hidden="1"/>
          <p:cNvSpPr>
            <a:spLocks noGrp="1"/>
          </p:cNvSpPr>
          <p:nvPr>
            <p:ph type="body" sz="quarter" idx="6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5" name="ObjectBox17" descr="&lt;tags&gt;&lt;tag n=&quot;BulletInfo&quot; v=&quot;Standard&quot; /&gt;&lt;tag n=&quot;Format&quot; v=&quot;1&quot; /&gt;&lt;/tags&gt;" hidden="1"/>
          <p:cNvSpPr>
            <a:spLocks noGrp="1"/>
          </p:cNvSpPr>
          <p:nvPr>
            <p:ph sz="quarter" idx="6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6" name="HeadingBox17" descr="&lt;tags&gt;&lt;tag n=&quot;Format&quot; v=&quot;1&quot; /&gt;&lt;/tags&gt;" hidden="1"/>
          <p:cNvSpPr>
            <a:spLocks noGrp="1"/>
          </p:cNvSpPr>
          <p:nvPr>
            <p:ph type="body" sz="quarter" idx="6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6" name="ObjectBox16" descr="&lt;tags&gt;&lt;tag n=&quot;BulletInfo&quot; v=&quot;Standard&quot; /&gt;&lt;tag n=&quot;Format&quot; v=&quot;1&quot; /&gt;&lt;/tags&gt;" hidden="1"/>
          <p:cNvSpPr>
            <a:spLocks noGrp="1"/>
          </p:cNvSpPr>
          <p:nvPr>
            <p:ph sz="quarter" idx="3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HeadingBox16" descr="&lt;tags&gt;&lt;tag n=&quot;Format&quot; v=&quot;1&quot; /&gt;&lt;/tags&gt;" hidden="1"/>
          <p:cNvSpPr>
            <a:spLocks noGrp="1"/>
          </p:cNvSpPr>
          <p:nvPr>
            <p:ph type="body" sz="quarter" idx="4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8" name="ObjectBox15" descr="&lt;tags&gt;&lt;tag n=&quot;BulletInfo&quot; v=&quot;Standard&quot; /&gt;&lt;tag n=&quot;Format&quot; v=&quot;1&quot; /&gt;&lt;/tags&gt;" hidden="1"/>
          <p:cNvSpPr>
            <a:spLocks noGrp="1"/>
          </p:cNvSpPr>
          <p:nvPr>
            <p:ph sz="quarter" idx="4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HeadingBox15" descr="&lt;tags&gt;&lt;tag n=&quot;Format&quot; v=&quot;1&quot; /&gt;&lt;/tags&gt;" hidden="1"/>
          <p:cNvSpPr>
            <a:spLocks noGrp="1"/>
          </p:cNvSpPr>
          <p:nvPr>
            <p:ph type="body" sz="quarter" idx="4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1" name="ObjectBox14" descr="&lt;tags&gt;&lt;tag n=&quot;BulletInfo&quot; v=&quot;Standard&quot; /&gt;&lt;tag n=&quot;Format&quot; v=&quot;1&quot; /&gt;&lt;/tags&gt;" hidden="1"/>
          <p:cNvSpPr>
            <a:spLocks noGrp="1"/>
          </p:cNvSpPr>
          <p:nvPr>
            <p:ph sz="quarter" idx="4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HeadingBox14" descr="&lt;tags&gt;&lt;tag n=&quot;Format&quot; v=&quot;1&quot; /&gt;&lt;/tags&gt;" hidden="1"/>
          <p:cNvSpPr>
            <a:spLocks noGrp="1"/>
          </p:cNvSpPr>
          <p:nvPr>
            <p:ph type="body" sz="quarter" idx="4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3" name="ObjectBox13" descr="&lt;tags&gt;&lt;tag n=&quot;BulletInfo&quot; v=&quot;Standard&quot; /&gt;&lt;tag n=&quot;Format&quot; v=&quot;1&quot; /&gt;&lt;/tags&gt;" hidden="1"/>
          <p:cNvSpPr>
            <a:spLocks noGrp="1"/>
          </p:cNvSpPr>
          <p:nvPr>
            <p:ph sz="quarter" idx="4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HeadingBox13" descr="&lt;tags&gt;&lt;tag n=&quot;Format&quot; v=&quot;1&quot; /&gt;&lt;/tags&gt;" hidden="1"/>
          <p:cNvSpPr>
            <a:spLocks noGrp="1"/>
          </p:cNvSpPr>
          <p:nvPr>
            <p:ph type="body" sz="quarter" idx="4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5" name="ObjectBox12" descr="&lt;tags&gt;&lt;tag n=&quot;BulletInfo&quot; v=&quot;Standard&quot; /&gt;&lt;tag n=&quot;Format&quot; v=&quot;1&quot; /&gt;&lt;/tags&gt;" hidden="1"/>
          <p:cNvSpPr>
            <a:spLocks noGrp="1"/>
          </p:cNvSpPr>
          <p:nvPr>
            <p:ph sz="quarter" idx="3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HeadingBox12" descr="&lt;tags&gt;&lt;tag n=&quot;Format&quot; v=&quot;1&quot; /&gt;&lt;/tags&gt;" hidden="1"/>
          <p:cNvSpPr>
            <a:spLocks noGrp="1"/>
          </p:cNvSpPr>
          <p:nvPr>
            <p:ph type="body" sz="quarter" idx="3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7" name="ObjectBox11" descr="&lt;tags&gt;&lt;tag n=&quot;BulletInfo&quot; v=&quot;Standard&quot; /&gt;&lt;tag n=&quot;Format&quot; v=&quot;1&quot; /&gt;&lt;/tags&gt;" hidden="1"/>
          <p:cNvSpPr>
            <a:spLocks noGrp="1"/>
          </p:cNvSpPr>
          <p:nvPr>
            <p:ph sz="quarter" idx="35"/>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HeadingBox11" descr="&lt;tags&gt;&lt;tag n=&quot;Format&quot; v=&quot;1&quot; /&gt;&lt;/tags&gt;" hidden="1"/>
          <p:cNvSpPr>
            <a:spLocks noGrp="1"/>
          </p:cNvSpPr>
          <p:nvPr>
            <p:ph type="body" sz="quarter" idx="36"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19" name="ObjectBox10" descr="&lt;tags&gt;&lt;tag n=&quot;BulletInfo&quot; v=&quot;Standard&quot; /&gt;&lt;tag n=&quot;Format&quot; v=&quot;1&quot; /&gt;&lt;/tags&gt;" hidden="1"/>
          <p:cNvSpPr>
            <a:spLocks noGrp="1"/>
          </p:cNvSpPr>
          <p:nvPr>
            <p:ph sz="quarter" idx="3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HeadingBox10" descr="&lt;tags&gt;&lt;tag n=&quot;Format&quot; v=&quot;1&quot; /&gt;&lt;/tags&gt;" hidden="1"/>
          <p:cNvSpPr>
            <a:spLocks noGrp="1"/>
          </p:cNvSpPr>
          <p:nvPr>
            <p:ph type="body" sz="quarter" idx="3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1" name="ObjectBox9" descr="&lt;tags&gt;&lt;tag n=&quot;BulletInfo&quot; v=&quot;Standard&quot; /&gt;&lt;tag n=&quot;Format&quot; v=&quot;1&quot; /&gt;&lt;/tags&gt;" hidden="1"/>
          <p:cNvSpPr>
            <a:spLocks noGrp="1"/>
          </p:cNvSpPr>
          <p:nvPr>
            <p:ph sz="quarter" idx="29"/>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HeadingBox9" descr="&lt;tags&gt;&lt;tag n=&quot;Format&quot; v=&quot;1&quot; /&gt;&lt;/tags&gt;" hidden="1"/>
          <p:cNvSpPr>
            <a:spLocks noGrp="1"/>
          </p:cNvSpPr>
          <p:nvPr>
            <p:ph type="body" sz="quarter" idx="32"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3" name="ObjectBox8" descr="&lt;tags&gt;&lt;tag n=&quot;BulletInfo&quot; v=&quot;Standard&quot; /&gt;&lt;tag n=&quot;Format&quot; v=&quot;1&quot; /&gt;&lt;/tags&gt;" hidden="1"/>
          <p:cNvSpPr>
            <a:spLocks noGrp="1"/>
          </p:cNvSpPr>
          <p:nvPr>
            <p:ph sz="quarter" idx="24"/>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HeadingBox8" descr="&lt;tags&gt;&lt;tag n=&quot;Format&quot; v=&quot;1&quot; /&gt;&lt;/tags&gt;" hidden="1"/>
          <p:cNvSpPr>
            <a:spLocks noGrp="1"/>
          </p:cNvSpPr>
          <p:nvPr>
            <p:ph type="body" sz="quarter" idx="23"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5" name="ObjectBox7" descr="&lt;tags&gt;&lt;tag n=&quot;BulletInfo&quot; v=&quot;Standard&quot; /&gt;&lt;tag n=&quot;Format&quot; v=&quot;1&quot; /&gt;&lt;/tags&gt;" hidden="1"/>
          <p:cNvSpPr>
            <a:spLocks noGrp="1"/>
          </p:cNvSpPr>
          <p:nvPr>
            <p:ph sz="quarter" idx="1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HeadingBox7" descr="&lt;tags&gt;&lt;tag n=&quot;Format&quot; v=&quot;1&quot; /&gt;&lt;/tags&gt;" hidden="1"/>
          <p:cNvSpPr>
            <a:spLocks noGrp="1"/>
          </p:cNvSpPr>
          <p:nvPr>
            <p:ph type="body" sz="quarter" idx="17"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7" name="ObjectBox6" descr="&lt;tags&gt;&lt;tag n=&quot;BulletInfo&quot; v=&quot;Standard&quot; /&gt;&lt;tag n=&quot;Format&quot; v=&quot;1&quot; /&gt;&lt;/tags&gt;" hidden="1"/>
          <p:cNvSpPr>
            <a:spLocks noGrp="1"/>
          </p:cNvSpPr>
          <p:nvPr>
            <p:ph sz="quarter" idx="2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HeadingBox6" descr="&lt;tags&gt;&lt;tag n=&quot;Format&quot; v=&quot;1&quot; /&gt;&lt;/tags&gt;" hidden="1"/>
          <p:cNvSpPr>
            <a:spLocks noGrp="1"/>
          </p:cNvSpPr>
          <p:nvPr>
            <p:ph type="body" sz="quarter" idx="31"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29" name="ObjectBox5" descr="&lt;tags&gt;&lt;tag n=&quot;BulletInfo&quot; v=&quot;Standard&quot; /&gt;&lt;tag n=&quot;Format&quot; v=&quot;1&quot; /&gt;&lt;/tags&gt;" hidden="1"/>
          <p:cNvSpPr>
            <a:spLocks noGrp="1"/>
          </p:cNvSpPr>
          <p:nvPr>
            <p:ph sz="quarter" idx="21"/>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HeadingBox5" descr="&lt;tags&gt;&lt;tag n=&quot;Format&quot; v=&quot;1&quot; /&gt;&lt;/tags&gt;" hidden="1"/>
          <p:cNvSpPr>
            <a:spLocks noGrp="1"/>
          </p:cNvSpPr>
          <p:nvPr>
            <p:ph type="body" sz="quarter" idx="19"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1" name="ObjectBox4" descr="&lt;tags&gt;&lt;tag n=&quot;BulletInfo&quot; v=&quot;Standard&quot; /&gt;&lt;tag n=&quot;Format&quot; v=&quot;1&quot; /&gt;&lt;/tags&gt;" hidden="1"/>
          <p:cNvSpPr>
            <a:spLocks noGrp="1"/>
          </p:cNvSpPr>
          <p:nvPr>
            <p:ph sz="quarter" idx="13"/>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HeadingBox4" descr="&lt;tags&gt;&lt;tag n=&quot;Format&quot; v=&quot;1&quot; /&gt;&lt;/tags&gt;" hidden="1"/>
          <p:cNvSpPr>
            <a:spLocks noGrp="1"/>
          </p:cNvSpPr>
          <p:nvPr>
            <p:ph type="body" sz="quarter" idx="14"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3" name="ObjectBox3" descr="&lt;tags&gt;&lt;tag n=&quot;BulletInfo&quot; v=&quot;Standard&quot; /&gt;&lt;tag n=&quot;Format&quot; v=&quot;1&quot; /&gt;&lt;/tags&gt;" hidden="1"/>
          <p:cNvSpPr>
            <a:spLocks noGrp="1"/>
          </p:cNvSpPr>
          <p:nvPr>
            <p:ph sz="quarter" idx="28"/>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HeadingBox3" descr="&lt;tags&gt;&lt;tag n=&quot;Format&quot; v=&quot;1&quot; /&gt;&lt;/tags&gt;" hidden="1"/>
          <p:cNvSpPr>
            <a:spLocks noGrp="1"/>
          </p:cNvSpPr>
          <p:nvPr>
            <p:ph type="body" sz="quarter" idx="3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5" name="ObjectBox2" descr="&lt;tags&gt;&lt;tag n=&quot;BulletInfo&quot; v=&quot;Standard&quot; /&gt;&lt;tag n=&quot;Format&quot; v=&quot;1&quot; /&gt;&lt;/tags&gt;" hidden="1"/>
          <p:cNvSpPr>
            <a:spLocks noGrp="1"/>
          </p:cNvSpPr>
          <p:nvPr>
            <p:ph sz="quarter" idx="22"/>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6" name="HeadingBox2" descr="&lt;tags&gt;&lt;tag n=&quot;Format&quot; v=&quot;1&quot; /&gt;&lt;/tags&gt;" hidden="1"/>
          <p:cNvSpPr>
            <a:spLocks noGrp="1"/>
          </p:cNvSpPr>
          <p:nvPr>
            <p:ph type="body" sz="quarter" idx="20"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37" name="ObjectBox1" descr="&lt;tags&gt;&lt;tag n=&quot;BulletInfo&quot; v=&quot;Standard&quot; /&gt;&lt;tag n=&quot;Format&quot; v=&quot;1&quot; /&gt;&lt;/tags&gt;" hidden="1"/>
          <p:cNvSpPr>
            <a:spLocks noGrp="1"/>
          </p:cNvSpPr>
          <p:nvPr>
            <p:ph sz="quarter" idx="47"/>
          </p:nvPr>
        </p:nvSpPr>
        <p:spPr>
          <a:xfrm>
            <a:off x="3048000" y="1714500"/>
            <a:ext cx="6096000" cy="3429000"/>
          </a:xfrm>
          <a:prstGeom prst="rect">
            <a:avLst/>
          </a:prstGeom>
        </p:spPr>
        <p:txBody>
          <a:bodyPr tIns="648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HeadingBox1" descr="&lt;tags&gt;&lt;tag n=&quot;Format&quot; v=&quot;1&quot; /&gt;&lt;/tags&gt;" hidden="1"/>
          <p:cNvSpPr>
            <a:spLocks noGrp="1"/>
          </p:cNvSpPr>
          <p:nvPr>
            <p:ph type="body" sz="quarter" idx="48" hasCustomPrompt="1"/>
          </p:nvPr>
        </p:nvSpPr>
        <p:spPr>
          <a:xfrm>
            <a:off x="3048000" y="1504389"/>
            <a:ext cx="6096000" cy="210112"/>
          </a:xfrm>
          <a:prstGeom prst="rect">
            <a:avLst/>
          </a:prstGeom>
          <a:solidFill>
            <a:schemeClr val="bg1"/>
          </a:solidFill>
          <a:ln w="6350">
            <a:noFill/>
          </a:ln>
          <a:effectLst>
            <a:outerShdw dist="25400" dir="5400000" sx="99900" sy="99900" algn="t" rotWithShape="0">
              <a:schemeClr val="accent1"/>
            </a:outerShdw>
          </a:effectLst>
        </p:spPr>
        <p:txBody>
          <a:bodyPr lIns="0" tIns="0" rIns="0" bIns="25200" anchor="b" anchorCtr="0">
            <a:spAutoFit/>
          </a:bodyPr>
          <a:lstStyle>
            <a:lvl1pPr>
              <a:spcBef>
                <a:spcPts val="0"/>
              </a:spcBef>
              <a:defRPr sz="1200">
                <a:solidFill>
                  <a:srgbClr val="003568"/>
                </a:solidFill>
              </a:defRPr>
            </a:lvl1pPr>
          </a:lstStyle>
          <a:p>
            <a:pPr lvl="0"/>
            <a:r>
              <a:rPr lang="en-GB" dirty="0"/>
              <a:t>Heading</a:t>
            </a:r>
          </a:p>
        </p:txBody>
      </p:sp>
      <p:sp>
        <p:nvSpPr>
          <p:cNvPr id="5" name="MessageStatement"/>
          <p:cNvSpPr>
            <a:spLocks noGrp="1" noChangeArrowheads="1"/>
          </p:cNvSpPr>
          <p:nvPr>
            <p:ph type="subTitle" idx="1" hasCustomPrompt="1"/>
          </p:nvPr>
        </p:nvSpPr>
        <p:spPr>
          <a:xfrm>
            <a:off x="600000" y="5443043"/>
            <a:ext cx="10982401" cy="586957"/>
          </a:xfrm>
          <a:prstGeom prst="rect">
            <a:avLst/>
          </a:prstGeom>
          <a:solidFill>
            <a:schemeClr val="tx2"/>
          </a:solidFill>
          <a:ln w="6350">
            <a:solidFill>
              <a:schemeClr val="tx2"/>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spAutoFit/>
          </a:bodyPr>
          <a:lstStyle>
            <a:lvl1pPr>
              <a:defRPr lang="en-US" altLang="ja-JP" noProof="0" dirty="0" smtClean="0">
                <a:solidFill>
                  <a:schemeClr val="bg1"/>
                </a:solidFill>
              </a:defRPr>
            </a:lvl1pPr>
          </a:lstStyle>
          <a:p>
            <a:pPr lvl="0"/>
            <a:r>
              <a:rPr lang="en-US" altLang="ja-JP" noProof="0" dirty="0"/>
              <a:t>Message statement</a:t>
            </a:r>
          </a:p>
        </p:txBody>
      </p:sp>
      <p:sp>
        <p:nvSpPr>
          <p:cNvPr id="2" name="Title"/>
          <p:cNvSpPr>
            <a:spLocks noGrp="1"/>
          </p:cNvSpPr>
          <p:nvPr>
            <p:ph type="title" hasCustomPrompt="1"/>
          </p:nvPr>
        </p:nvSpPr>
        <p:spPr>
          <a:xfrm>
            <a:off x="309307" y="349250"/>
            <a:ext cx="8080237" cy="292100"/>
          </a:xfrm>
          <a:prstGeom prst="rect">
            <a:avLst/>
          </a:prstGeom>
        </p:spPr>
        <p:txBody>
          <a:bodyPr/>
          <a:lstStyle>
            <a:lvl1pPr>
              <a:defRPr/>
            </a:lvl1pPr>
          </a:lstStyle>
          <a:p>
            <a:r>
              <a:rPr lang="en-US" dirty="0"/>
              <a:t>Title</a:t>
            </a:r>
            <a:endParaRPr lang="en-GB" dirty="0"/>
          </a:p>
        </p:txBody>
      </p:sp>
    </p:spTree>
    <p:extLst>
      <p:ext uri="{BB962C8B-B14F-4D97-AF65-F5344CB8AC3E}">
        <p14:creationId xmlns:p14="http://schemas.microsoft.com/office/powerpoint/2010/main" val="9609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1)">
    <p:spTree>
      <p:nvGrpSpPr>
        <p:cNvPr id="1" name=""/>
        <p:cNvGrpSpPr/>
        <p:nvPr/>
      </p:nvGrpSpPr>
      <p:grpSpPr>
        <a:xfrm>
          <a:off x="0" y="0"/>
          <a:ext cx="0" cy="0"/>
          <a:chOff x="0" y="0"/>
          <a:chExt cx="0" cy="0"/>
        </a:xfrm>
      </p:grpSpPr>
      <p:sp>
        <p:nvSpPr>
          <p:cNvPr id="13" name="Rectangle 12"/>
          <p:cNvSpPr/>
          <p:nvPr userDrawn="1"/>
        </p:nvSpPr>
        <p:spPr bwMode="auto">
          <a:xfrm>
            <a:off x="853441" y="108204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7"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accent1">
                    <a:lumMod val="75000"/>
                  </a:schemeClr>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18211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2763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4579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63953"/>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pic>
        <p:nvPicPr>
          <p:cNvPr id="1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45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2)">
    <p:spTree>
      <p:nvGrpSpPr>
        <p:cNvPr id="1" name=""/>
        <p:cNvGrpSpPr/>
        <p:nvPr/>
      </p:nvGrpSpPr>
      <p:grpSpPr>
        <a:xfrm>
          <a:off x="0" y="0"/>
          <a:ext cx="0" cy="0"/>
          <a:chOff x="0" y="0"/>
          <a:chExt cx="0" cy="0"/>
        </a:xfrm>
      </p:grpSpPr>
      <p:sp>
        <p:nvSpPr>
          <p:cNvPr id="13" name="Rectangle 12"/>
          <p:cNvSpPr/>
          <p:nvPr userDrawn="1"/>
        </p:nvSpPr>
        <p:spPr bwMode="auto">
          <a:xfrm>
            <a:off x="846156" y="160020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16"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20040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35920"/>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accent1">
                    <a:lumMod val="75000"/>
                  </a:schemeClr>
                </a:solidFill>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57414"/>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78908"/>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23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3)">
    <p:spTree>
      <p:nvGrpSpPr>
        <p:cNvPr id="1" name=""/>
        <p:cNvGrpSpPr/>
        <p:nvPr/>
      </p:nvGrpSpPr>
      <p:grpSpPr>
        <a:xfrm>
          <a:off x="0" y="0"/>
          <a:ext cx="0" cy="0"/>
          <a:chOff x="0" y="0"/>
          <a:chExt cx="0" cy="0"/>
        </a:xfrm>
      </p:grpSpPr>
      <p:sp>
        <p:nvSpPr>
          <p:cNvPr id="13" name="Rectangle 12"/>
          <p:cNvSpPr/>
          <p:nvPr userDrawn="1"/>
        </p:nvSpPr>
        <p:spPr bwMode="auto">
          <a:xfrm>
            <a:off x="846156" y="214884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16"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20040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35920"/>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57414"/>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accent1">
                    <a:lumMod val="75000"/>
                  </a:schemeClr>
                </a:solidFill>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78908"/>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70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4)">
    <p:spTree>
      <p:nvGrpSpPr>
        <p:cNvPr id="1" name=""/>
        <p:cNvGrpSpPr/>
        <p:nvPr/>
      </p:nvGrpSpPr>
      <p:grpSpPr>
        <a:xfrm>
          <a:off x="0" y="0"/>
          <a:ext cx="0" cy="0"/>
          <a:chOff x="0" y="0"/>
          <a:chExt cx="0" cy="0"/>
        </a:xfrm>
      </p:grpSpPr>
      <p:sp>
        <p:nvSpPr>
          <p:cNvPr id="13" name="Rectangle 12"/>
          <p:cNvSpPr/>
          <p:nvPr userDrawn="1"/>
        </p:nvSpPr>
        <p:spPr bwMode="auto">
          <a:xfrm>
            <a:off x="846156" y="268224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16"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20040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35920"/>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57414"/>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78908"/>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accent1">
                    <a:lumMod val="75000"/>
                  </a:schemeClr>
                </a:solidFill>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29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5)">
    <p:spTree>
      <p:nvGrpSpPr>
        <p:cNvPr id="1" name=""/>
        <p:cNvGrpSpPr/>
        <p:nvPr/>
      </p:nvGrpSpPr>
      <p:grpSpPr>
        <a:xfrm>
          <a:off x="0" y="0"/>
          <a:ext cx="0" cy="0"/>
          <a:chOff x="0" y="0"/>
          <a:chExt cx="0" cy="0"/>
        </a:xfrm>
      </p:grpSpPr>
      <p:sp>
        <p:nvSpPr>
          <p:cNvPr id="13" name="Rectangle 12"/>
          <p:cNvSpPr/>
          <p:nvPr userDrawn="1"/>
        </p:nvSpPr>
        <p:spPr bwMode="auto">
          <a:xfrm>
            <a:off x="846156" y="320040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16"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20040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accent1">
                    <a:lumMod val="75000"/>
                  </a:schemeClr>
                </a:solidFill>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35920"/>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57414"/>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78908"/>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9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6)">
    <p:spTree>
      <p:nvGrpSpPr>
        <p:cNvPr id="1" name=""/>
        <p:cNvGrpSpPr/>
        <p:nvPr/>
      </p:nvGrpSpPr>
      <p:grpSpPr>
        <a:xfrm>
          <a:off x="0" y="0"/>
          <a:ext cx="0" cy="0"/>
          <a:chOff x="0" y="0"/>
          <a:chExt cx="0" cy="0"/>
        </a:xfrm>
      </p:grpSpPr>
      <p:sp>
        <p:nvSpPr>
          <p:cNvPr id="13" name="Rectangle 12"/>
          <p:cNvSpPr/>
          <p:nvPr userDrawn="1"/>
        </p:nvSpPr>
        <p:spPr bwMode="auto">
          <a:xfrm>
            <a:off x="846156" y="3672840"/>
            <a:ext cx="10728960" cy="36576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6" name="Title Placeholder 1"/>
          <p:cNvSpPr>
            <a:spLocks noGrp="1"/>
          </p:cNvSpPr>
          <p:nvPr>
            <p:ph type="title" hasCustomPrompt="1"/>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dirty="0"/>
              <a:t>Table of Contents</a:t>
            </a:r>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sp>
        <p:nvSpPr>
          <p:cNvPr id="16" name="Text Placeholder 6"/>
          <p:cNvSpPr>
            <a:spLocks noGrp="1"/>
          </p:cNvSpPr>
          <p:nvPr>
            <p:ph type="body" sz="quarter" idx="11"/>
          </p:nvPr>
        </p:nvSpPr>
        <p:spPr>
          <a:xfrm>
            <a:off x="981512" y="1114426"/>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0" name="Text Placeholder 6"/>
          <p:cNvSpPr>
            <a:spLocks noGrp="1"/>
          </p:cNvSpPr>
          <p:nvPr>
            <p:ph type="body" sz="quarter" idx="12"/>
          </p:nvPr>
        </p:nvSpPr>
        <p:spPr>
          <a:xfrm>
            <a:off x="981512" y="3200402"/>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1" name="Text Placeholder 6"/>
          <p:cNvSpPr>
            <a:spLocks noGrp="1"/>
          </p:cNvSpPr>
          <p:nvPr>
            <p:ph type="body" sz="quarter" idx="13"/>
          </p:nvPr>
        </p:nvSpPr>
        <p:spPr>
          <a:xfrm>
            <a:off x="981512" y="1635920"/>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2" name="Text Placeholder 6"/>
          <p:cNvSpPr>
            <a:spLocks noGrp="1"/>
          </p:cNvSpPr>
          <p:nvPr>
            <p:ph type="body" sz="quarter" idx="14"/>
          </p:nvPr>
        </p:nvSpPr>
        <p:spPr>
          <a:xfrm>
            <a:off x="981512" y="2157414"/>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0">
                <a:solidFill>
                  <a:schemeClr val="tx1"/>
                </a:solidFill>
                <a:latin typeface="+mj-lt"/>
              </a:defRPr>
            </a:lvl1pPr>
          </a:lstStyle>
          <a:p>
            <a:pPr lvl="0"/>
            <a:r>
              <a:rPr lang="en-US"/>
              <a:t>Click to edit Master text styles</a:t>
            </a:r>
          </a:p>
        </p:txBody>
      </p:sp>
      <p:sp>
        <p:nvSpPr>
          <p:cNvPr id="23" name="Text Placeholder 6"/>
          <p:cNvSpPr>
            <a:spLocks noGrp="1"/>
          </p:cNvSpPr>
          <p:nvPr>
            <p:ph type="body" sz="quarter" idx="15"/>
          </p:nvPr>
        </p:nvSpPr>
        <p:spPr>
          <a:xfrm>
            <a:off x="981512" y="2678908"/>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a:latin typeface="+mj-lt"/>
              </a:defRPr>
            </a:lvl1pPr>
          </a:lstStyle>
          <a:p>
            <a:pPr lvl="0"/>
            <a:r>
              <a:rPr lang="en-US"/>
              <a:t>Click to edit Master text styles</a:t>
            </a:r>
          </a:p>
        </p:txBody>
      </p:sp>
      <p:sp>
        <p:nvSpPr>
          <p:cNvPr id="15" name="Text Placeholder 6"/>
          <p:cNvSpPr>
            <a:spLocks noGrp="1"/>
          </p:cNvSpPr>
          <p:nvPr>
            <p:ph type="body" sz="quarter" idx="16"/>
          </p:nvPr>
        </p:nvSpPr>
        <p:spPr>
          <a:xfrm>
            <a:off x="981512" y="3700277"/>
            <a:ext cx="8534400" cy="338328"/>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1600" b="1">
                <a:solidFill>
                  <a:schemeClr val="tx2"/>
                </a:solidFill>
                <a:latin typeface="+mj-lt"/>
              </a:defRPr>
            </a:lvl1pPr>
          </a:lstStyle>
          <a:p>
            <a:pPr lvl="0"/>
            <a:r>
              <a:rPr lang="en-US" dirty="0"/>
              <a:t>Click to edit Master text styles</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0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8"/>
          <p:cNvSpPr>
            <a:spLocks noGrp="1" noChangeArrowheads="1"/>
          </p:cNvSpPr>
          <p:nvPr>
            <p:ph type="sldNum" sz="quarter" idx="10"/>
          </p:nvPr>
        </p:nvSpPr>
        <p:spPr>
          <a:xfrm>
            <a:off x="598976" y="6248400"/>
            <a:ext cx="365760" cy="274320"/>
          </a:xfrm>
          <a:solidFill>
            <a:schemeClr val="accent1">
              <a:lumMod val="75000"/>
            </a:schemeClr>
          </a:solidFill>
          <a:ln/>
        </p:spPr>
        <p:txBody>
          <a:bodyPr anchor="ctr"/>
          <a:lstStyle>
            <a:lvl1pPr algn="ctr">
              <a:defRPr sz="600" b="1">
                <a:solidFill>
                  <a:schemeClr val="bg1"/>
                </a:solidFill>
                <a:latin typeface="+mj-lt"/>
              </a:defRPr>
            </a:lvl1pPr>
          </a:lstStyle>
          <a:p>
            <a:pPr>
              <a:defRPr/>
            </a:pPr>
            <a:fld id="{D668C541-959A-4DE7-B768-2FB93A8CE913}" type="slidenum">
              <a:rPr lang="en-US" smtClean="0"/>
              <a:pPr>
                <a:defRPr/>
              </a:pPr>
              <a:t>‹#›</a:t>
            </a:fld>
            <a:endParaRPr lang="en-US" dirty="0"/>
          </a:p>
        </p:txBody>
      </p:sp>
      <p:sp>
        <p:nvSpPr>
          <p:cNvPr id="5" name="Content Placeholder 2"/>
          <p:cNvSpPr>
            <a:spLocks noGrp="1"/>
          </p:cNvSpPr>
          <p:nvPr>
            <p:ph idx="1"/>
          </p:nvPr>
        </p:nvSpPr>
        <p:spPr>
          <a:xfrm>
            <a:off x="981512" y="1020485"/>
            <a:ext cx="10607040" cy="5212080"/>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2400">
                <a:latin typeface="+mj-lt"/>
              </a:defRPr>
            </a:lvl1pPr>
            <a:lvl2pPr marL="686623" indent="-229929">
              <a:buClr>
                <a:schemeClr val="accent1">
                  <a:lumMod val="75000"/>
                </a:schemeClr>
              </a:buClr>
              <a:buFont typeface="Wingdings" panose="05000000000000000000" pitchFamily="2" charset="2"/>
              <a:buChar char="§"/>
              <a:defRPr sz="1800">
                <a:latin typeface="+mj-lt"/>
              </a:defRPr>
            </a:lvl2pPr>
            <a:lvl3pPr marL="1030727" indent="-117345">
              <a:buClr>
                <a:schemeClr val="accent1">
                  <a:lumMod val="75000"/>
                </a:schemeClr>
              </a:buClr>
              <a:buFont typeface="Wingdings" panose="05000000000000000000" pitchFamily="2" charset="2"/>
              <a:buChar char="§"/>
              <a:defRPr sz="1400">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p:txBody>
      </p:sp>
      <p:sp>
        <p:nvSpPr>
          <p:cNvPr id="6" name="Title Placeholder 1"/>
          <p:cNvSpPr>
            <a:spLocks noGrp="1"/>
          </p:cNvSpPr>
          <p:nvPr>
            <p:ph type="title"/>
          </p:nvPr>
        </p:nvSpPr>
        <p:spPr>
          <a:xfrm>
            <a:off x="981515" y="369405"/>
            <a:ext cx="10590261" cy="640080"/>
          </a:xfrm>
          <a:prstGeom prst="rect">
            <a:avLst/>
          </a:prstGeom>
          <a:noFill/>
          <a:ln>
            <a:noFill/>
          </a:ln>
        </p:spPr>
        <p:txBody>
          <a:bodyPr vert="horz" lIns="91339" tIns="45668" rIns="91339" bIns="45668" rtlCol="0" anchor="ctr">
            <a:noAutofit/>
          </a:bodyPr>
          <a:lstStyle>
            <a:lvl1pPr>
              <a:defRPr sz="2600" b="1">
                <a:solidFill>
                  <a:schemeClr val="accent1">
                    <a:lumMod val="75000"/>
                  </a:schemeClr>
                </a:solidFill>
              </a:defRPr>
            </a:lvl1pPr>
          </a:lstStyle>
          <a:p>
            <a:r>
              <a:rPr lang="en-US"/>
              <a:t>Click to edit Master title style</a:t>
            </a:r>
            <a:endParaRPr lang="en-US" dirty="0"/>
          </a:p>
        </p:txBody>
      </p:sp>
      <p:cxnSp>
        <p:nvCxnSpPr>
          <p:cNvPr id="9" name="Straight Connector 8"/>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2" name="Rectangle 1"/>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1" name="Rectangle 10"/>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2" name="Straight Connector 11"/>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93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28980" y="1600210"/>
            <a:ext cx="5120640" cy="4525963"/>
          </a:xfrm>
          <a:prstGeom prst="rect">
            <a:avLst/>
          </a:prstGeom>
        </p:spPr>
        <p:txBody>
          <a:bodyPr lIns="91339" tIns="45668" rIns="91339" bIns="45668"/>
          <a:lstStyle>
            <a:lvl1pPr marL="226761" indent="-226761">
              <a:buClr>
                <a:schemeClr val="accent1">
                  <a:lumMod val="75000"/>
                </a:schemeClr>
              </a:buClr>
              <a:buFont typeface="Wingdings" panose="05000000000000000000" pitchFamily="2" charset="2"/>
              <a:buChar char="§"/>
              <a:defRPr sz="2400"/>
            </a:lvl1pPr>
            <a:lvl2pPr marL="742123" indent="-285432">
              <a:buClr>
                <a:schemeClr val="accent1">
                  <a:lumMod val="75000"/>
                </a:schemeClr>
              </a:buClr>
              <a:buFont typeface="Wingdings" panose="05000000000000000000" pitchFamily="2" charset="2"/>
              <a:buChar char="§"/>
              <a:defRPr sz="1800"/>
            </a:lvl2pPr>
            <a:lvl3pPr marL="1141729" indent="-228344">
              <a:buClr>
                <a:schemeClr val="accent1">
                  <a:lumMod val="75000"/>
                </a:schemeClr>
              </a:buClr>
              <a:buFont typeface="Wingdings" panose="05000000000000000000" pitchFamily="2" charset="2"/>
              <a:buChar char="§"/>
              <a:defRPr sz="1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52060" y="1600210"/>
            <a:ext cx="5120640" cy="4525963"/>
          </a:xfrm>
          <a:prstGeom prst="rect">
            <a:avLst/>
          </a:prstGeom>
        </p:spPr>
        <p:txBody>
          <a:bodyPr lIns="91339" tIns="45668" rIns="91339" bIns="45668"/>
          <a:lstStyle>
            <a:lvl1pPr marL="342514" indent="-342514" algn="l" rtl="0" eaLnBrk="0" fontAlgn="base" hangingPunct="0">
              <a:spcBef>
                <a:spcPct val="20000"/>
              </a:spcBef>
              <a:spcAft>
                <a:spcPct val="0"/>
              </a:spcAft>
              <a:buClr>
                <a:schemeClr val="accent1">
                  <a:lumMod val="75000"/>
                </a:schemeClr>
              </a:buClr>
              <a:buFont typeface="Wingdings" panose="05000000000000000000" pitchFamily="2" charset="2"/>
              <a:buChar char="§"/>
              <a:defRPr lang="en-US" sz="2400" dirty="0" smtClean="0">
                <a:solidFill>
                  <a:schemeClr val="tx1"/>
                </a:solidFill>
                <a:latin typeface="+mj-lt"/>
                <a:ea typeface="+mn-ea"/>
                <a:cs typeface="+mn-cs"/>
              </a:defRPr>
            </a:lvl1pPr>
            <a:lvl2pPr marL="742123" indent="-285432" algn="l" rtl="0" eaLnBrk="0" fontAlgn="base" hangingPunct="0">
              <a:spcBef>
                <a:spcPct val="20000"/>
              </a:spcBef>
              <a:spcAft>
                <a:spcPct val="0"/>
              </a:spcAft>
              <a:buClr>
                <a:schemeClr val="accent1">
                  <a:lumMod val="75000"/>
                </a:schemeClr>
              </a:buClr>
              <a:buFont typeface="Wingdings" panose="05000000000000000000" pitchFamily="2" charset="2"/>
              <a:buChar char="§"/>
              <a:defRPr lang="en-US" sz="1800" dirty="0" smtClean="0">
                <a:solidFill>
                  <a:schemeClr val="tx1"/>
                </a:solidFill>
                <a:latin typeface="+mj-lt"/>
                <a:ea typeface="+mn-ea"/>
                <a:cs typeface="+mn-cs"/>
              </a:defRPr>
            </a:lvl2pPr>
            <a:lvl3pPr marL="1141729" indent="-228344" algn="l" rtl="0" eaLnBrk="0" fontAlgn="base" hangingPunct="0">
              <a:spcBef>
                <a:spcPct val="20000"/>
              </a:spcBef>
              <a:spcAft>
                <a:spcPct val="0"/>
              </a:spcAft>
              <a:buClr>
                <a:schemeClr val="accent1">
                  <a:lumMod val="75000"/>
                </a:schemeClr>
              </a:buClr>
              <a:buFont typeface="Wingdings" panose="05000000000000000000" pitchFamily="2" charset="2"/>
              <a:buChar char="§"/>
              <a:defRPr lang="en-US" sz="1400" dirty="0" smtClean="0">
                <a:solidFill>
                  <a:schemeClr val="tx1"/>
                </a:solidFill>
                <a:latin typeface="+mj-lt"/>
                <a:ea typeface="+mn-ea"/>
                <a:cs typeface="+mn-cs"/>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10" name="Rectangle 8"/>
          <p:cNvSpPr txBox="1">
            <a:spLocks noChangeArrowheads="1"/>
          </p:cNvSpPr>
          <p:nvPr userDrawn="1"/>
        </p:nvSpPr>
        <p:spPr bwMode="auto">
          <a:xfrm>
            <a:off x="598976" y="6248400"/>
            <a:ext cx="365760" cy="274320"/>
          </a:xfrm>
          <a:prstGeom prst="rect">
            <a:avLst/>
          </a:prstGeom>
          <a:solidFill>
            <a:schemeClr val="accent1">
              <a:lumMod val="75000"/>
            </a:schemeClr>
          </a:solidFill>
          <a:ln w="9525">
            <a:noFill/>
            <a:miter lim="800000"/>
            <a:headEnd/>
            <a:tailEnd/>
          </a:ln>
          <a:effectLst/>
        </p:spPr>
        <p:txBody>
          <a:bodyPr vert="horz" wrap="square" lIns="91339" tIns="45668" rIns="91339" bIns="45668" numCol="1" anchor="ctr" anchorCtr="0" compatLnSpc="1">
            <a:prstTxWarp prst="textNoShape">
              <a:avLst/>
            </a:prstTxWarp>
          </a:bodyPr>
          <a:lstStyle>
            <a:defPPr>
              <a:defRPr lang="en-US"/>
            </a:defPPr>
            <a:lvl1pPr algn="ctr" rtl="0" eaLnBrk="0" fontAlgn="base" hangingPunct="0">
              <a:spcBef>
                <a:spcPct val="0"/>
              </a:spcBef>
              <a:spcAft>
                <a:spcPct val="0"/>
              </a:spcAft>
              <a:buFontTx/>
              <a:buNone/>
              <a:defRPr sz="600" b="1" kern="1200">
                <a:solidFill>
                  <a:schemeClr val="bg1"/>
                </a:solidFill>
                <a:latin typeface="+mj-lt"/>
                <a:ea typeface="+mn-ea"/>
                <a:cs typeface="+mn-cs"/>
              </a:defRPr>
            </a:lvl1pPr>
            <a:lvl2pPr marL="4572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fld id="{D668C541-959A-4DE7-B768-2FB93A8CE913}" type="slidenum">
              <a:rPr lang="en-US" sz="600" smtClean="0"/>
              <a:pPr>
                <a:defRPr/>
              </a:pPr>
              <a:t>‹#›</a:t>
            </a:fld>
            <a:endParaRPr lang="en-US" sz="600" dirty="0"/>
          </a:p>
        </p:txBody>
      </p:sp>
      <p:sp>
        <p:nvSpPr>
          <p:cNvPr id="11" name="Title Placeholder 1"/>
          <p:cNvSpPr txBox="1">
            <a:spLocks/>
          </p:cNvSpPr>
          <p:nvPr userDrawn="1"/>
        </p:nvSpPr>
        <p:spPr>
          <a:xfrm>
            <a:off x="981515" y="369405"/>
            <a:ext cx="10590261" cy="640080"/>
          </a:xfrm>
          <a:prstGeom prst="rect">
            <a:avLst/>
          </a:prstGeom>
          <a:noFill/>
          <a:ln>
            <a:noFill/>
          </a:ln>
        </p:spPr>
        <p:txBody>
          <a:bodyPr vert="horz" lIns="91339" tIns="45668" rIns="91339" bIns="45668" rtlCol="0" anchor="ctr">
            <a:noAutofit/>
          </a:bodyPr>
          <a:lstStyle>
            <a:lvl1pPr algn="l" rtl="0" eaLnBrk="0" fontAlgn="base" hangingPunct="0">
              <a:spcBef>
                <a:spcPct val="0"/>
              </a:spcBef>
              <a:spcAft>
                <a:spcPct val="0"/>
              </a:spcAft>
              <a:defRPr sz="2600" b="1">
                <a:solidFill>
                  <a:schemeClr val="accent1">
                    <a:lumMod val="75000"/>
                  </a:schemeClr>
                </a:solidFill>
                <a:latin typeface="+mj-lt"/>
                <a:ea typeface="+mj-ea"/>
                <a:cs typeface="+mj-cs"/>
              </a:defRPr>
            </a:lvl1pPr>
            <a:lvl2pPr algn="l" rtl="0" eaLnBrk="0" fontAlgn="base" hangingPunct="0">
              <a:spcBef>
                <a:spcPct val="0"/>
              </a:spcBef>
              <a:spcAft>
                <a:spcPct val="0"/>
              </a:spcAft>
              <a:defRPr sz="3200">
                <a:solidFill>
                  <a:srgbClr val="0000FF"/>
                </a:solidFill>
                <a:latin typeface="Arial" charset="0"/>
              </a:defRPr>
            </a:lvl2pPr>
            <a:lvl3pPr algn="l" rtl="0" eaLnBrk="0" fontAlgn="base" hangingPunct="0">
              <a:spcBef>
                <a:spcPct val="0"/>
              </a:spcBef>
              <a:spcAft>
                <a:spcPct val="0"/>
              </a:spcAft>
              <a:defRPr sz="3200">
                <a:solidFill>
                  <a:srgbClr val="0000FF"/>
                </a:solidFill>
                <a:latin typeface="Arial" charset="0"/>
              </a:defRPr>
            </a:lvl3pPr>
            <a:lvl4pPr algn="l" rtl="0" eaLnBrk="0" fontAlgn="base" hangingPunct="0">
              <a:spcBef>
                <a:spcPct val="0"/>
              </a:spcBef>
              <a:spcAft>
                <a:spcPct val="0"/>
              </a:spcAft>
              <a:defRPr sz="3200">
                <a:solidFill>
                  <a:srgbClr val="0000FF"/>
                </a:solidFill>
                <a:latin typeface="Arial" charset="0"/>
              </a:defRPr>
            </a:lvl4pPr>
            <a:lvl5pPr algn="l" rtl="0" eaLnBrk="0" fontAlgn="base" hangingPunct="0">
              <a:spcBef>
                <a:spcPct val="0"/>
              </a:spcBef>
              <a:spcAft>
                <a:spcPct val="0"/>
              </a:spcAft>
              <a:defRPr sz="3200">
                <a:solidFill>
                  <a:srgbClr val="0000FF"/>
                </a:solidFill>
                <a:latin typeface="Arial" charset="0"/>
              </a:defRPr>
            </a:lvl5pPr>
            <a:lvl6pPr marL="457200" algn="l" rtl="0" eaLnBrk="0" fontAlgn="base" hangingPunct="0">
              <a:spcBef>
                <a:spcPct val="0"/>
              </a:spcBef>
              <a:spcAft>
                <a:spcPct val="0"/>
              </a:spcAft>
              <a:defRPr sz="3200">
                <a:solidFill>
                  <a:srgbClr val="0000FF"/>
                </a:solidFill>
                <a:latin typeface="Arial" charset="0"/>
              </a:defRPr>
            </a:lvl6pPr>
            <a:lvl7pPr marL="914400" algn="l" rtl="0" eaLnBrk="0" fontAlgn="base" hangingPunct="0">
              <a:spcBef>
                <a:spcPct val="0"/>
              </a:spcBef>
              <a:spcAft>
                <a:spcPct val="0"/>
              </a:spcAft>
              <a:defRPr sz="3200">
                <a:solidFill>
                  <a:srgbClr val="0000FF"/>
                </a:solidFill>
                <a:latin typeface="Arial" charset="0"/>
              </a:defRPr>
            </a:lvl7pPr>
            <a:lvl8pPr marL="1371600" algn="l" rtl="0" eaLnBrk="0" fontAlgn="base" hangingPunct="0">
              <a:spcBef>
                <a:spcPct val="0"/>
              </a:spcBef>
              <a:spcAft>
                <a:spcPct val="0"/>
              </a:spcAft>
              <a:defRPr sz="3200">
                <a:solidFill>
                  <a:srgbClr val="0000FF"/>
                </a:solidFill>
                <a:latin typeface="Arial" charset="0"/>
              </a:defRPr>
            </a:lvl8pPr>
            <a:lvl9pPr marL="1828800" algn="l" rtl="0" eaLnBrk="0" fontAlgn="base" hangingPunct="0">
              <a:spcBef>
                <a:spcPct val="0"/>
              </a:spcBef>
              <a:spcAft>
                <a:spcPct val="0"/>
              </a:spcAft>
              <a:defRPr sz="3200">
                <a:solidFill>
                  <a:srgbClr val="0000FF"/>
                </a:solidFill>
                <a:latin typeface="Arial" charset="0"/>
              </a:defRPr>
            </a:lvl9pPr>
          </a:lstStyle>
          <a:p>
            <a:pPr>
              <a:buNone/>
            </a:pPr>
            <a:r>
              <a:rPr lang="en-US" sz="2600" kern="0" dirty="0"/>
              <a:t>Click to edit Master title style</a:t>
            </a:r>
          </a:p>
        </p:txBody>
      </p:sp>
      <p:cxnSp>
        <p:nvCxnSpPr>
          <p:cNvPr id="13" name="Straight Connector 12"/>
          <p:cNvCxnSpPr/>
          <p:nvPr userDrawn="1"/>
        </p:nvCxnSpPr>
        <p:spPr bwMode="auto">
          <a:xfrm flipV="1">
            <a:off x="598973" y="6535388"/>
            <a:ext cx="10363200" cy="0"/>
          </a:xfrm>
          <a:prstGeom prst="line">
            <a:avLst/>
          </a:prstGeom>
          <a:noFill/>
          <a:ln w="9525" cap="flat" cmpd="sng" algn="ctr">
            <a:solidFill>
              <a:schemeClr val="accent1">
                <a:lumMod val="75000"/>
              </a:schemeClr>
            </a:solidFill>
            <a:prstDash val="solid"/>
            <a:round/>
            <a:headEnd type="none" w="med" len="med"/>
            <a:tailEnd type="none" w="med" len="med"/>
          </a:ln>
          <a:effectLst/>
        </p:spPr>
      </p:cxnSp>
      <p:sp>
        <p:nvSpPr>
          <p:cNvPr id="14" name="Rectangle 13"/>
          <p:cNvSpPr/>
          <p:nvPr userDrawn="1"/>
        </p:nvSpPr>
        <p:spPr bwMode="auto">
          <a:xfrm>
            <a:off x="598976" y="1020485"/>
            <a:ext cx="365760" cy="5212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15" name="Rectangle 14"/>
          <p:cNvSpPr/>
          <p:nvPr userDrawn="1"/>
        </p:nvSpPr>
        <p:spPr bwMode="auto">
          <a:xfrm>
            <a:off x="598976" y="369405"/>
            <a:ext cx="365760" cy="64008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339" tIns="45668" rIns="91339" bIns="45668" numCol="1" rtlCol="0" anchor="t" anchorCtr="0" compatLnSpc="1">
            <a:prstTxWarp prst="textNoShape">
              <a:avLst/>
            </a:prstTxWarp>
          </a:bodyPr>
          <a:lstStyle/>
          <a:p>
            <a:pPr marL="342514" marR="0" indent="-342514" algn="l" defTabSz="913383" rtl="0" eaLnBrk="0" fontAlgn="base" latinLnBrk="0" hangingPunct="0">
              <a:lnSpc>
                <a:spcPct val="100000"/>
              </a:lnSpc>
              <a:spcBef>
                <a:spcPct val="2000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endParaRPr>
          </a:p>
        </p:txBody>
      </p:sp>
      <p:cxnSp>
        <p:nvCxnSpPr>
          <p:cNvPr id="16" name="Straight Connector 15"/>
          <p:cNvCxnSpPr/>
          <p:nvPr userDrawn="1"/>
        </p:nvCxnSpPr>
        <p:spPr bwMode="auto">
          <a:xfrm flipV="1">
            <a:off x="975360" y="1009485"/>
            <a:ext cx="10607040" cy="0"/>
          </a:xfrm>
          <a:prstGeom prst="line">
            <a:avLst/>
          </a:prstGeom>
          <a:noFill/>
          <a:ln w="12700" cap="flat" cmpd="sng" algn="ctr">
            <a:solidFill>
              <a:schemeClr val="accent1">
                <a:lumMod val="75000"/>
              </a:schemeClr>
            </a:solidFill>
            <a:prstDash val="solid"/>
            <a:round/>
            <a:headEnd type="none" w="med" len="med"/>
            <a:tailEnd type="none" w="med" len="med"/>
          </a:ln>
          <a:effectLst/>
        </p:spPr>
      </p:cxn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49000" y="624840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090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Grp="1" noChangeArrowheads="1"/>
          </p:cNvSpPr>
          <p:nvPr>
            <p:ph type="sldNum" sz="quarter" idx="4"/>
          </p:nvPr>
        </p:nvSpPr>
        <p:spPr bwMode="auto">
          <a:xfrm>
            <a:off x="9652000" y="6477000"/>
            <a:ext cx="2540000" cy="457200"/>
          </a:xfrm>
          <a:prstGeom prst="rect">
            <a:avLst/>
          </a:prstGeom>
          <a:noFill/>
          <a:ln w="9525">
            <a:noFill/>
            <a:miter lim="800000"/>
            <a:headEnd/>
            <a:tailEnd/>
          </a:ln>
          <a:effectLst/>
        </p:spPr>
        <p:txBody>
          <a:bodyPr vert="horz" wrap="square" lIns="91339" tIns="45668" rIns="91339" bIns="45668" numCol="1" anchor="t" anchorCtr="0" compatLnSpc="1">
            <a:prstTxWarp prst="textNoShape">
              <a:avLst/>
            </a:prstTxWarp>
          </a:bodyPr>
          <a:lstStyle>
            <a:lvl1pPr algn="r">
              <a:spcBef>
                <a:spcPct val="0"/>
              </a:spcBef>
              <a:buFontTx/>
              <a:buNone/>
              <a:defRPr sz="1000"/>
            </a:lvl1pPr>
          </a:lstStyle>
          <a:p>
            <a:pPr>
              <a:defRPr/>
            </a:pPr>
            <a:fld id="{A2B96716-B58C-4837-9BD9-52C564ADE81E}" type="slidenum">
              <a:rPr lang="en-US"/>
              <a:pPr>
                <a:defRPr/>
              </a:pPr>
              <a:t>‹#›</a:t>
            </a:fld>
            <a:endParaRPr lang="en-US" dirty="0"/>
          </a:p>
        </p:txBody>
      </p:sp>
    </p:spTree>
    <p:extLst>
      <p:ext uri="{BB962C8B-B14F-4D97-AF65-F5344CB8AC3E}">
        <p14:creationId xmlns:p14="http://schemas.microsoft.com/office/powerpoint/2010/main" val="264083213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679" r:id="rId17"/>
    <p:sldLayoutId id="2147483680" r:id="rId18"/>
    <p:sldLayoutId id="2147483682" r:id="rId19"/>
  </p:sldLayoutIdLst>
  <p:hf hdr="0" ftr="0" dt="0"/>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rgbClr val="0000FF"/>
          </a:solidFill>
          <a:latin typeface="Arial" charset="0"/>
        </a:defRPr>
      </a:lvl2pPr>
      <a:lvl3pPr algn="l" rtl="0" eaLnBrk="1" fontAlgn="base" hangingPunct="1">
        <a:spcBef>
          <a:spcPct val="0"/>
        </a:spcBef>
        <a:spcAft>
          <a:spcPct val="0"/>
        </a:spcAft>
        <a:defRPr sz="3200">
          <a:solidFill>
            <a:srgbClr val="0000FF"/>
          </a:solidFill>
          <a:latin typeface="Arial" charset="0"/>
        </a:defRPr>
      </a:lvl3pPr>
      <a:lvl4pPr algn="l" rtl="0" eaLnBrk="1" fontAlgn="base" hangingPunct="1">
        <a:spcBef>
          <a:spcPct val="0"/>
        </a:spcBef>
        <a:spcAft>
          <a:spcPct val="0"/>
        </a:spcAft>
        <a:defRPr sz="3200">
          <a:solidFill>
            <a:srgbClr val="0000FF"/>
          </a:solidFill>
          <a:latin typeface="Arial" charset="0"/>
        </a:defRPr>
      </a:lvl4pPr>
      <a:lvl5pPr algn="l" rtl="0" eaLnBrk="1" fontAlgn="base" hangingPunct="1">
        <a:spcBef>
          <a:spcPct val="0"/>
        </a:spcBef>
        <a:spcAft>
          <a:spcPct val="0"/>
        </a:spcAft>
        <a:defRPr sz="3200">
          <a:solidFill>
            <a:srgbClr val="0000FF"/>
          </a:solidFill>
          <a:latin typeface="Arial" charset="0"/>
        </a:defRPr>
      </a:lvl5pPr>
      <a:lvl6pPr marL="456691" algn="l" rtl="0" eaLnBrk="1" fontAlgn="base" hangingPunct="1">
        <a:spcBef>
          <a:spcPct val="0"/>
        </a:spcBef>
        <a:spcAft>
          <a:spcPct val="0"/>
        </a:spcAft>
        <a:defRPr sz="3200">
          <a:solidFill>
            <a:srgbClr val="0000FF"/>
          </a:solidFill>
          <a:latin typeface="Arial" charset="0"/>
        </a:defRPr>
      </a:lvl6pPr>
      <a:lvl7pPr marL="913383" algn="l" rtl="0" eaLnBrk="1" fontAlgn="base" hangingPunct="1">
        <a:spcBef>
          <a:spcPct val="0"/>
        </a:spcBef>
        <a:spcAft>
          <a:spcPct val="0"/>
        </a:spcAft>
        <a:defRPr sz="3200">
          <a:solidFill>
            <a:srgbClr val="0000FF"/>
          </a:solidFill>
          <a:latin typeface="Arial" charset="0"/>
        </a:defRPr>
      </a:lvl7pPr>
      <a:lvl8pPr marL="1370074" algn="l" rtl="0" eaLnBrk="1" fontAlgn="base" hangingPunct="1">
        <a:spcBef>
          <a:spcPct val="0"/>
        </a:spcBef>
        <a:spcAft>
          <a:spcPct val="0"/>
        </a:spcAft>
        <a:defRPr sz="3200">
          <a:solidFill>
            <a:srgbClr val="0000FF"/>
          </a:solidFill>
          <a:latin typeface="Arial" charset="0"/>
        </a:defRPr>
      </a:lvl8pPr>
      <a:lvl9pPr marL="1826766" algn="l" rtl="0" eaLnBrk="1" fontAlgn="base" hangingPunct="1">
        <a:spcBef>
          <a:spcPct val="0"/>
        </a:spcBef>
        <a:spcAft>
          <a:spcPct val="0"/>
        </a:spcAft>
        <a:defRPr sz="3200">
          <a:solidFill>
            <a:srgbClr val="0000FF"/>
          </a:solidFill>
          <a:latin typeface="Arial" charset="0"/>
        </a:defRPr>
      </a:lvl9pPr>
    </p:titleStyle>
    <p:bodyStyle>
      <a:lvl1pPr marL="342514" indent="-342514" algn="l" rtl="0" eaLnBrk="1" fontAlgn="base" hangingPunct="1">
        <a:spcBef>
          <a:spcPct val="20000"/>
        </a:spcBef>
        <a:spcAft>
          <a:spcPct val="0"/>
        </a:spcAft>
        <a:buChar char="•"/>
        <a:defRPr sz="3200">
          <a:solidFill>
            <a:schemeClr val="tx1"/>
          </a:solidFill>
          <a:latin typeface="+mj-lt"/>
          <a:ea typeface="+mn-ea"/>
          <a:cs typeface="+mn-cs"/>
        </a:defRPr>
      </a:lvl1pPr>
      <a:lvl2pPr marL="742123" indent="-285432" algn="l" rtl="0" eaLnBrk="1" fontAlgn="base" hangingPunct="1">
        <a:spcBef>
          <a:spcPct val="20000"/>
        </a:spcBef>
        <a:spcAft>
          <a:spcPct val="0"/>
        </a:spcAft>
        <a:buChar char="–"/>
        <a:defRPr sz="2800">
          <a:solidFill>
            <a:schemeClr val="tx1"/>
          </a:solidFill>
          <a:latin typeface="+mj-lt"/>
        </a:defRPr>
      </a:lvl2pPr>
      <a:lvl3pPr marL="1141729" indent="-228344" algn="l" rtl="0" eaLnBrk="1" fontAlgn="base" hangingPunct="1">
        <a:spcBef>
          <a:spcPct val="20000"/>
        </a:spcBef>
        <a:spcAft>
          <a:spcPct val="0"/>
        </a:spcAft>
        <a:buChar char="•"/>
        <a:defRPr sz="2400">
          <a:solidFill>
            <a:schemeClr val="tx1"/>
          </a:solidFill>
          <a:latin typeface="+mj-lt"/>
        </a:defRPr>
      </a:lvl3pPr>
      <a:lvl4pPr marL="1598420" indent="-228344" algn="l" rtl="0" eaLnBrk="1" fontAlgn="base" hangingPunct="1">
        <a:spcBef>
          <a:spcPct val="20000"/>
        </a:spcBef>
        <a:spcAft>
          <a:spcPct val="0"/>
        </a:spcAft>
        <a:buChar char="–"/>
        <a:defRPr sz="2000">
          <a:solidFill>
            <a:schemeClr val="tx1"/>
          </a:solidFill>
          <a:latin typeface="+mj-lt"/>
        </a:defRPr>
      </a:lvl4pPr>
      <a:lvl5pPr marL="2055112" indent="-228344" algn="l" rtl="0" eaLnBrk="1" fontAlgn="base" hangingPunct="1">
        <a:spcBef>
          <a:spcPct val="20000"/>
        </a:spcBef>
        <a:spcAft>
          <a:spcPct val="0"/>
        </a:spcAft>
        <a:buChar char="»"/>
        <a:defRPr sz="2000">
          <a:solidFill>
            <a:schemeClr val="tx1"/>
          </a:solidFill>
          <a:latin typeface="+mj-lt"/>
        </a:defRPr>
      </a:lvl5pPr>
      <a:lvl6pPr marL="2511803" indent="-228344" algn="l" rtl="0" eaLnBrk="1" fontAlgn="base" hangingPunct="1">
        <a:spcBef>
          <a:spcPct val="20000"/>
        </a:spcBef>
        <a:spcAft>
          <a:spcPct val="0"/>
        </a:spcAft>
        <a:buChar char="»"/>
        <a:defRPr sz="2000">
          <a:solidFill>
            <a:schemeClr val="tx1"/>
          </a:solidFill>
          <a:latin typeface="+mn-lt"/>
        </a:defRPr>
      </a:lvl6pPr>
      <a:lvl7pPr marL="2968495" indent="-228344" algn="l" rtl="0" eaLnBrk="1" fontAlgn="base" hangingPunct="1">
        <a:spcBef>
          <a:spcPct val="20000"/>
        </a:spcBef>
        <a:spcAft>
          <a:spcPct val="0"/>
        </a:spcAft>
        <a:buChar char="»"/>
        <a:defRPr sz="2000">
          <a:solidFill>
            <a:schemeClr val="tx1"/>
          </a:solidFill>
          <a:latin typeface="+mn-lt"/>
        </a:defRPr>
      </a:lvl7pPr>
      <a:lvl8pPr marL="3425186" indent="-228344" algn="l" rtl="0" eaLnBrk="1" fontAlgn="base" hangingPunct="1">
        <a:spcBef>
          <a:spcPct val="20000"/>
        </a:spcBef>
        <a:spcAft>
          <a:spcPct val="0"/>
        </a:spcAft>
        <a:buChar char="»"/>
        <a:defRPr sz="2000">
          <a:solidFill>
            <a:schemeClr val="tx1"/>
          </a:solidFill>
          <a:latin typeface="+mn-lt"/>
        </a:defRPr>
      </a:lvl8pPr>
      <a:lvl9pPr marL="3881879" indent="-228344"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3383" rtl="0" eaLnBrk="1" latinLnBrk="0" hangingPunct="1">
        <a:defRPr sz="1800" kern="1200">
          <a:solidFill>
            <a:schemeClr val="tx1"/>
          </a:solidFill>
          <a:latin typeface="+mn-lt"/>
          <a:ea typeface="+mn-ea"/>
          <a:cs typeface="+mn-cs"/>
        </a:defRPr>
      </a:lvl1pPr>
      <a:lvl2pPr marL="456691" algn="l" defTabSz="913383" rtl="0" eaLnBrk="1" latinLnBrk="0" hangingPunct="1">
        <a:defRPr sz="1800" kern="1200">
          <a:solidFill>
            <a:schemeClr val="tx1"/>
          </a:solidFill>
          <a:latin typeface="+mn-lt"/>
          <a:ea typeface="+mn-ea"/>
          <a:cs typeface="+mn-cs"/>
        </a:defRPr>
      </a:lvl2pPr>
      <a:lvl3pPr marL="913383" algn="l" defTabSz="913383" rtl="0" eaLnBrk="1" latinLnBrk="0" hangingPunct="1">
        <a:defRPr sz="1800" kern="1200">
          <a:solidFill>
            <a:schemeClr val="tx1"/>
          </a:solidFill>
          <a:latin typeface="+mn-lt"/>
          <a:ea typeface="+mn-ea"/>
          <a:cs typeface="+mn-cs"/>
        </a:defRPr>
      </a:lvl3pPr>
      <a:lvl4pPr marL="1370074" algn="l" defTabSz="913383" rtl="0" eaLnBrk="1" latinLnBrk="0" hangingPunct="1">
        <a:defRPr sz="1800" kern="1200">
          <a:solidFill>
            <a:schemeClr val="tx1"/>
          </a:solidFill>
          <a:latin typeface="+mn-lt"/>
          <a:ea typeface="+mn-ea"/>
          <a:cs typeface="+mn-cs"/>
        </a:defRPr>
      </a:lvl4pPr>
      <a:lvl5pPr marL="1826766" algn="l" defTabSz="913383" rtl="0" eaLnBrk="1" latinLnBrk="0" hangingPunct="1">
        <a:defRPr sz="1800" kern="1200">
          <a:solidFill>
            <a:schemeClr val="tx1"/>
          </a:solidFill>
          <a:latin typeface="+mn-lt"/>
          <a:ea typeface="+mn-ea"/>
          <a:cs typeface="+mn-cs"/>
        </a:defRPr>
      </a:lvl5pPr>
      <a:lvl6pPr marL="2283456" algn="l" defTabSz="913383" rtl="0" eaLnBrk="1" latinLnBrk="0" hangingPunct="1">
        <a:defRPr sz="1800" kern="1200">
          <a:solidFill>
            <a:schemeClr val="tx1"/>
          </a:solidFill>
          <a:latin typeface="+mn-lt"/>
          <a:ea typeface="+mn-ea"/>
          <a:cs typeface="+mn-cs"/>
        </a:defRPr>
      </a:lvl6pPr>
      <a:lvl7pPr marL="2740150" algn="l" defTabSz="913383" rtl="0" eaLnBrk="1" latinLnBrk="0" hangingPunct="1">
        <a:defRPr sz="1800" kern="1200">
          <a:solidFill>
            <a:schemeClr val="tx1"/>
          </a:solidFill>
          <a:latin typeface="+mn-lt"/>
          <a:ea typeface="+mn-ea"/>
          <a:cs typeface="+mn-cs"/>
        </a:defRPr>
      </a:lvl7pPr>
      <a:lvl8pPr marL="3196840" algn="l" defTabSz="913383" rtl="0" eaLnBrk="1" latinLnBrk="0" hangingPunct="1">
        <a:defRPr sz="1800" kern="1200">
          <a:solidFill>
            <a:schemeClr val="tx1"/>
          </a:solidFill>
          <a:latin typeface="+mn-lt"/>
          <a:ea typeface="+mn-ea"/>
          <a:cs typeface="+mn-cs"/>
        </a:defRPr>
      </a:lvl8pPr>
      <a:lvl9pPr marL="3653532" algn="l" defTabSz="9133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a:t>Distribution Waterfall Illustration</a:t>
            </a:r>
            <a:br>
              <a:rPr lang="en-US" dirty="0"/>
            </a:br>
            <a:r>
              <a:rPr lang="en-US" sz="3000" dirty="0"/>
              <a:t>Deal-by-Deal (American) vs. Whole Fund (European)</a:t>
            </a:r>
          </a:p>
        </p:txBody>
      </p:sp>
      <p:sp>
        <p:nvSpPr>
          <p:cNvPr id="2" name="AutoShape 2" descr="data:image/jpeg;base64,/9j/4AAQSkZJRgABAQAAAQABAAD/2wCEAAkGBwgHBhMIBwgWFhUXGCEbFxgYGR4dIBwgHyQfHB8aHSAjIigkJCUmIiIcIjEhJS0rLjAuFyg/OjMsNygtLisBCgoKDg0OGhAQGywkHCQ3Nzc3NCwvLCw0NDQtNCwsNSwvLCsvLDYsNDQvLC00NSw4LCwsLC4uLCwsLCw0LCwsLP/AABEIAL8BBwMBIgACEQEDEQH/xAAbAAEAAwEBAQEAAAAAAAAAAAAAAwQFBgIBB//EAD8QAAIBAwMBBQMJBgQHAAAAAAABAgMEEQUSITEGE0FRgRQiYQcjMnGRobGywRU0c4LR8BZSYnQXNjdDY3KS/8QAFwEBAQEBAAAAAAAAAAAAAAAAAAECA//EACIRAQEBAAEDBQADAAAAAAAAAAABAhESMVEDEyFBsYGhwf/aAAwDAQACEQMRAD8A/cQAAAAAAAAAAAAAAAAAAAAAAAAAAAAAAAAAAAAAAAAAAAAAAAAAAAAAAAAAAAAAAAAAAAAAAAAAAAAAAAAAAAAAAAAAAAAAAAAAAAAAAAAAAAAAAAAAAAAAAAAAAAAAAAAAAAAAAAAAAAAAAAAAAAAAAAAAAAAAAAAAAAAAAAAAAAAAAAAAAAAAAAAAAAAAAAAAAAAAAAAAAAAAHijVjWhuh5tesW4v70ewAAAAAAAAAAAAAAAAAAAAz9R1e2sLinayzKrVbVOnH6Usct+SSXLb4I7rVa1jOmryxeJzjBShJSUXJqK3Z2tLL6rP4F6azdRqAranfUdN0+pfXL92nFyfp4L4voR6RqVDVtLp6hbfRnHcvh5p/FPK9BxeOV5nPH2ug5e97Z0bHQ46zdaXWjSk0o52bnnOHjf0ePEvXGv+y1lC506rFOnKop+44tQW5x4llPHRNF6Kz7mW0Dm7/tdT061oXF7pdaPfSUYJ7M5fTct/BoU9WqS1KVhPTqkZKG+LbhtksqLw1J8rPR4HTSbz2agMHRO0tPW+99isanzU3CW5wXK8ve6F2y1Od26sPYZxnSkouMtvvZSkpRabTWH9wubFm5ezRBzmm9rIanTuJ2Wm1ZdxJxmswy2s52rdh9PNElDtZYXmiLVdOpzqpzVPZFLfuk0trTaS6p9cYeR0aSepm/bfBz9XtRClr9PRJ6fU76cN6WYYx73V7uvusmj2jtKdnXutRpToKjPZNVMZbwpLbtbzlSWMdR0U9zPltAzKupXFG0d5V06SgluaTTml1y49OPJNv14Pc9WoS0n9p2S72ntck4NcpJvjLXPGMeZOKvVGgDE7N9prLtFQqTs4SjOm8TpzSUk/isvryvRmlZ3U7iUlK3cdrxy0+fRsXNnxSampzHnTf3d/xKn55Fsqaa8W0n/5Kn55H2GoW06kqUKmZR6xw8rPwwL3WdloEVG4pVpOMJcrqnw19aZ5qXdGFbuN2ZYzhJtpebwRU4Ire4o3NLvaE8r+nVY8/gRR1G1lUlTjUzKPWOHnnlcYyBaBk6pq8aWjO+sJqXTDabXVJ58vUv21dVbdTknnam/df3cBOU4KtO/tqrap1MuLw0k858sYye7e6o3EpQpT5jxJNNNfWmFTghqXNKFXum8yxnCTbx5vHQUbmjXpOpSnlJ4eE8prqmuufgBMCn+1LN0pVY1cqLalhN4x1ysZ4JvaqLpxnGeVJZjjnK80DlMCKhcUq7apy5i8NNNNPrzkAcJa97/xlq+05x7P81nyxDOP5u8+87yv3Wz5/GMrr55W313Yx8cFLUtHtr+5p3jbhVpP5upHGVnhxeeHFrhp+fGHyeLvSq19Km7y+eKc4zUYRUU3Fprdnc2vgmvwx01qa4cs5uefvmmqp3ddWSt+8iluqRyl1zGKefP3n/Ijkfk6r1dF1e57J33G1upRz4xfVZ+pp8eO47eys521SdSdy573l5SXOEvBeSRlal2Wo3+vU9ad7UhVp8R2KOMc8SzF5XLXqXOpxc3sm8a5mp3n4xvlehGn2M2U4pJVIJJeCw+DsadGlWtYRq001t8VnqsP7m16mX2k7OU+0WnqxvbyahlN7VFNtZ5y0/Poa1rSnQoqnOq5Y8WkvwJdTpkXOb12/Xx/rivlT6WH+6idy4Rc1NxWUmk/g8ZX3L7DF7Q9m6Wvzpu6vJxVOanBRUeq88p5Rrd3V9n7v2h7v82F+HT4EtlzIZzZvV8vznsXR1Kvp+qU9KuYQm681HdBy556PcsfY/XofolrOEYxoN+8oJteOOnPrn7DI0TszHRO99i1Cp87NzluUHy/L3VwWLLRJ2t9WvpalUnUqxjHMlDEVFtpRSilj3n9prepq1n0sXEkcd8n9G9r/tOnY3MIN15JOUHLl7sP6S/Bmp8l702WgytrK2lGVOq+8U2pPfhLcmkljCwuF09Xr9n+zVLQa9WpbXk5d7NzmpKPV56YSwuRo3ZuGi6nXurK6lsrT3zptJ4fP0X4LL6c9Ea3uXln0/T1np/lz2pf9Y7X/bv8KxH8qUJRvdPbj807hd58ZZgo5/l3nRXHZiFftFDXZX9TvYR2RwobcPd1W3/U/E1dT0211WxlZahS3Ql18OfBpro15onuSXN8Q9q3Op5vP4szxse7pg/Nvk077/BF5uz3e6fd/wDxzj4Z+/J3FXTrqtaOzq6jJwa2tqKU2uj97pl+ain9TPb0mhT0laZYvuqai44ik+Gmn1zzznPmZzqSWN6xdamvHP8Abku2Wl3Wg6ou12hQ5j+8010nHxl/X6k/BnUdm9Qt9W072+0lmE5NrPXyaf1PK9DRp02qPd1p7vNtLn06FXR9KttGsvY7KLUN0pJeW5uWF8FngXXOeL3XOLnfM7X9e9N/d3/EqfnkZmkKP+JLtvr7v4c/oaem/u7/AIlT88jK0ymp9ortqTTW3DX1P+/Qxftvw9XLnHtjSVLxpPf9XvYz64LNGdvPV6srKk3USSqSbaivJfXx4Lw6l6ja06VWVblzlw5PrhdF8F8EQw02lSup3FCpKLn9NJrD+PKePQHDO7KOWy43P/vy/Q+aTCMu0l22v8q+1GnZ6bRspydtKSUnlx4xnzXGfTJ8t9NpW91K5p1Jbp43crnHTw/AHHZndobWhZdmalC2p7YrHH8yNiz/AHSH/qvwF3bUry2lb3EcxkuTzQtVRgo97J4jtTeMpfZ8Fy/Ii8fLK7OxX7Qu5+Petfj/AH6H2z/5sr/w4/oaFnp9K0qzqUpyzN5llrl+fQ+UtOpUr13kakt8kk3lcpeHQqcMrs/7RVvbqcqiUu8w8rPCzjxRp6fp6s7urW7/AC6jUmsYS68r+/AmlZU/aXc0pOMmsSccc46ZTTXr1JI0FGLxN5fWXGf6egWRh9nKFKvQuoVY5Uq0k/q8vvZZv7K4p1Kb0epGMqcWtkuji8frEuWOn0rFy7icvek5STect+PQkq2kKlyrhTkpJYyn4dcY6P1CcfCjo9/VuLmpb3trsqxScscprwZ9L1C1p0asqqbcpY3SfXjovLC/UEWJwAFAAAAAAAAAAAAAAAAAAAAAFTTebaX8Sp+eQt9Po291K5pylunjdz1x0/tElnRlQpOE2vpSfH+qTkvuZOWpJ8AAIoAAAAAAAAAAAAAAAAAAAAAAAAAAAAAAAAAAAAAAAAAAAAAAAAAAAAAAAAAAAAAAAAAAAAAAAAAAAAAAAAAAAAAAAAAAAAAAAAAAAAAAAAAAAAAAAAAAAAAAAAAAAAAAAAAAAAAAAAAAAAAAAAAAAAAAAAAAAAAAAAAAAAAAAAAAAAAAAAAAAAAAAAAAAAAAAAAAAAA//9k="/>
          <p:cNvSpPr>
            <a:spLocks noChangeAspect="1" noChangeArrowheads="1"/>
          </p:cNvSpPr>
          <p:nvPr/>
        </p:nvSpPr>
        <p:spPr bwMode="auto">
          <a:xfrm>
            <a:off x="1587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goldpoint partners"/>
          <p:cNvSpPr>
            <a:spLocks noChangeAspect="1" noChangeArrowheads="1"/>
          </p:cNvSpPr>
          <p:nvPr/>
        </p:nvSpPr>
        <p:spPr bwMode="auto">
          <a:xfrm>
            <a:off x="173990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Image result for goldpoint partners"/>
          <p:cNvSpPr>
            <a:spLocks noChangeAspect="1" noChangeArrowheads="1"/>
          </p:cNvSpPr>
          <p:nvPr/>
        </p:nvSpPr>
        <p:spPr bwMode="auto">
          <a:xfrm>
            <a:off x="1892300"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Image result for goldpoint partners"/>
          <p:cNvSpPr>
            <a:spLocks noChangeAspect="1" noChangeArrowheads="1"/>
          </p:cNvSpPr>
          <p:nvPr/>
        </p:nvSpPr>
        <p:spPr bwMode="auto">
          <a:xfrm>
            <a:off x="2044700"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Image result for psers"/>
          <p:cNvSpPr>
            <a:spLocks noChangeAspect="1" noChangeArrowheads="1"/>
          </p:cNvSpPr>
          <p:nvPr/>
        </p:nvSpPr>
        <p:spPr bwMode="auto">
          <a:xfrm>
            <a:off x="2197100"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 Placeholder 11"/>
          <p:cNvSpPr>
            <a:spLocks noGrp="1"/>
          </p:cNvSpPr>
          <p:nvPr>
            <p:ph type="body" sz="quarter" idx="11"/>
          </p:nvPr>
        </p:nvSpPr>
        <p:spPr>
          <a:xfrm>
            <a:off x="4267203" y="5843551"/>
            <a:ext cx="3657600" cy="252450"/>
          </a:xfrm>
          <a:noFill/>
        </p:spPr>
        <p:txBody>
          <a:bodyPr/>
          <a:lstStyle/>
          <a:p>
            <a:r>
              <a:rPr lang="en-US" dirty="0"/>
              <a:t>December 7, 2017</a:t>
            </a:r>
          </a:p>
        </p:txBody>
      </p:sp>
      <p:sp>
        <p:nvSpPr>
          <p:cNvPr id="13" name="Text Placeholder 10"/>
          <p:cNvSpPr txBox="1">
            <a:spLocks/>
          </p:cNvSpPr>
          <p:nvPr/>
        </p:nvSpPr>
        <p:spPr>
          <a:xfrm>
            <a:off x="3924299" y="4953000"/>
            <a:ext cx="4343403" cy="685800"/>
          </a:xfrm>
          <a:prstGeom prst="rect">
            <a:avLst/>
          </a:prstGeom>
        </p:spPr>
        <p:txBody>
          <a:bodyPr lIns="91339" tIns="45668" rIns="91339" bIns="45668">
            <a:normAutofit/>
          </a:bodyPr>
          <a:lstStyle>
            <a:lvl1pPr marL="342514" indent="-342514" algn="ctr" rtl="0" eaLnBrk="1" fontAlgn="base" hangingPunct="1">
              <a:spcBef>
                <a:spcPct val="20000"/>
              </a:spcBef>
              <a:spcAft>
                <a:spcPct val="0"/>
              </a:spcAft>
              <a:buNone/>
              <a:defRPr sz="1400" b="1" baseline="0">
                <a:solidFill>
                  <a:schemeClr val="tx1"/>
                </a:solidFill>
                <a:latin typeface="+mj-lt"/>
                <a:ea typeface="+mn-ea"/>
                <a:cs typeface="+mn-cs"/>
              </a:defRPr>
            </a:lvl1pPr>
            <a:lvl2pPr marL="742123" indent="-285432" algn="l" rtl="0" eaLnBrk="1" fontAlgn="base" hangingPunct="1">
              <a:spcBef>
                <a:spcPct val="20000"/>
              </a:spcBef>
              <a:spcAft>
                <a:spcPct val="0"/>
              </a:spcAft>
              <a:buChar char="–"/>
              <a:defRPr sz="2800">
                <a:solidFill>
                  <a:schemeClr val="tx1"/>
                </a:solidFill>
                <a:latin typeface="+mj-lt"/>
              </a:defRPr>
            </a:lvl2pPr>
            <a:lvl3pPr marL="1141729" indent="-228344" algn="l" rtl="0" eaLnBrk="1" fontAlgn="base" hangingPunct="1">
              <a:spcBef>
                <a:spcPct val="20000"/>
              </a:spcBef>
              <a:spcAft>
                <a:spcPct val="0"/>
              </a:spcAft>
              <a:buChar char="•"/>
              <a:defRPr sz="2400">
                <a:solidFill>
                  <a:schemeClr val="tx1"/>
                </a:solidFill>
                <a:latin typeface="+mj-lt"/>
              </a:defRPr>
            </a:lvl3pPr>
            <a:lvl4pPr marL="1598420" indent="-228344" algn="l" rtl="0" eaLnBrk="1" fontAlgn="base" hangingPunct="1">
              <a:spcBef>
                <a:spcPct val="20000"/>
              </a:spcBef>
              <a:spcAft>
                <a:spcPct val="0"/>
              </a:spcAft>
              <a:buChar char="–"/>
              <a:defRPr sz="2000">
                <a:solidFill>
                  <a:schemeClr val="tx1"/>
                </a:solidFill>
                <a:latin typeface="+mj-lt"/>
              </a:defRPr>
            </a:lvl4pPr>
            <a:lvl5pPr marL="2055112" indent="-228344" algn="l" rtl="0" eaLnBrk="1" fontAlgn="base" hangingPunct="1">
              <a:spcBef>
                <a:spcPct val="20000"/>
              </a:spcBef>
              <a:spcAft>
                <a:spcPct val="0"/>
              </a:spcAft>
              <a:buChar char="»"/>
              <a:defRPr sz="2000">
                <a:solidFill>
                  <a:schemeClr val="tx1"/>
                </a:solidFill>
                <a:latin typeface="+mj-lt"/>
              </a:defRPr>
            </a:lvl5pPr>
            <a:lvl6pPr marL="2511803" indent="-228344" algn="l" rtl="0" eaLnBrk="1" fontAlgn="base" hangingPunct="1">
              <a:spcBef>
                <a:spcPct val="20000"/>
              </a:spcBef>
              <a:spcAft>
                <a:spcPct val="0"/>
              </a:spcAft>
              <a:buChar char="»"/>
              <a:defRPr sz="2000">
                <a:solidFill>
                  <a:schemeClr val="tx1"/>
                </a:solidFill>
                <a:latin typeface="+mn-lt"/>
              </a:defRPr>
            </a:lvl6pPr>
            <a:lvl7pPr marL="2968495" indent="-228344" algn="l" rtl="0" eaLnBrk="1" fontAlgn="base" hangingPunct="1">
              <a:spcBef>
                <a:spcPct val="20000"/>
              </a:spcBef>
              <a:spcAft>
                <a:spcPct val="0"/>
              </a:spcAft>
              <a:buChar char="»"/>
              <a:defRPr sz="2000">
                <a:solidFill>
                  <a:schemeClr val="tx1"/>
                </a:solidFill>
                <a:latin typeface="+mn-lt"/>
              </a:defRPr>
            </a:lvl7pPr>
            <a:lvl8pPr marL="3425186" indent="-228344" algn="l" rtl="0" eaLnBrk="1" fontAlgn="base" hangingPunct="1">
              <a:spcBef>
                <a:spcPct val="20000"/>
              </a:spcBef>
              <a:spcAft>
                <a:spcPct val="0"/>
              </a:spcAft>
              <a:buChar char="»"/>
              <a:defRPr sz="2000">
                <a:solidFill>
                  <a:schemeClr val="tx1"/>
                </a:solidFill>
                <a:latin typeface="+mn-lt"/>
              </a:defRPr>
            </a:lvl8pPr>
            <a:lvl9pPr marL="3881879" indent="-228344" algn="l" rtl="0" eaLnBrk="1" fontAlgn="base" hangingPunct="1">
              <a:spcBef>
                <a:spcPct val="20000"/>
              </a:spcBef>
              <a:spcAft>
                <a:spcPct val="0"/>
              </a:spcAft>
              <a:buChar char="»"/>
              <a:defRPr sz="2000">
                <a:solidFill>
                  <a:schemeClr val="tx1"/>
                </a:solidFill>
                <a:latin typeface="+mn-lt"/>
              </a:defRPr>
            </a:lvl9pPr>
          </a:lstStyle>
          <a:p>
            <a:r>
              <a:rPr lang="en-US" kern="0" dirty="0"/>
              <a:t>Charles J. Spiller</a:t>
            </a:r>
          </a:p>
          <a:p>
            <a:r>
              <a:rPr lang="en-US" kern="0" dirty="0"/>
              <a:t>Deputy CIO, Non-Traditional Investments</a:t>
            </a:r>
          </a:p>
        </p:txBody>
      </p:sp>
    </p:spTree>
    <p:extLst>
      <p:ext uri="{BB962C8B-B14F-4D97-AF65-F5344CB8AC3E}">
        <p14:creationId xmlns:p14="http://schemas.microsoft.com/office/powerpoint/2010/main" val="91769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10</a:t>
            </a:fld>
            <a:endParaRPr lang="en-US" dirty="0"/>
          </a:p>
        </p:txBody>
      </p:sp>
      <p:sp>
        <p:nvSpPr>
          <p:cNvPr id="3" name="Content Placeholder 2"/>
          <p:cNvSpPr>
            <a:spLocks noGrp="1"/>
          </p:cNvSpPr>
          <p:nvPr>
            <p:ph idx="1"/>
          </p:nvPr>
        </p:nvSpPr>
        <p:spPr>
          <a:xfrm>
            <a:off x="964736" y="3346141"/>
            <a:ext cx="10590261" cy="2971800"/>
          </a:xfrm>
        </p:spPr>
        <p:txBody>
          <a:bodyPr/>
          <a:lstStyle/>
          <a:p>
            <a:r>
              <a:rPr lang="en-US" sz="1600" dirty="0">
                <a:solidFill>
                  <a:schemeClr val="accent1">
                    <a:lumMod val="75000"/>
                  </a:schemeClr>
                </a:solidFill>
              </a:rPr>
              <a:t>In the American Waterfall </a:t>
            </a:r>
          </a:p>
          <a:p>
            <a:pPr lvl="1"/>
            <a:r>
              <a:rPr lang="en-US" sz="1600" dirty="0">
                <a:solidFill>
                  <a:schemeClr val="accent1">
                    <a:lumMod val="75000"/>
                  </a:schemeClr>
                </a:solidFill>
              </a:rPr>
              <a:t>The total fund profits were calculated at $122,800,000</a:t>
            </a:r>
          </a:p>
          <a:p>
            <a:pPr lvl="1"/>
            <a:r>
              <a:rPr lang="en-US" sz="1600" dirty="0">
                <a:solidFill>
                  <a:schemeClr val="accent1">
                    <a:lumMod val="75000"/>
                  </a:schemeClr>
                </a:solidFill>
              </a:rPr>
              <a:t>This should be distributed  80% or $98,240,000 to the LP and 20% or $24,560,000 to the GP (as shown in the European columns)</a:t>
            </a:r>
          </a:p>
          <a:p>
            <a:pPr lvl="1"/>
            <a:r>
              <a:rPr lang="en-US" sz="1600" dirty="0">
                <a:solidFill>
                  <a:schemeClr val="accent1">
                    <a:lumMod val="75000"/>
                  </a:schemeClr>
                </a:solidFill>
              </a:rPr>
              <a:t>LP only received $97,820,000</a:t>
            </a:r>
          </a:p>
          <a:p>
            <a:pPr lvl="1"/>
            <a:r>
              <a:rPr lang="en-US" sz="1600" dirty="0">
                <a:solidFill>
                  <a:schemeClr val="accent1">
                    <a:lumMod val="75000"/>
                  </a:schemeClr>
                </a:solidFill>
              </a:rPr>
              <a:t>Therefore, the difference of $420,000 is required to be paid by the GP to the LP as a </a:t>
            </a:r>
            <a:r>
              <a:rPr lang="en-US" sz="1600" dirty="0" err="1">
                <a:solidFill>
                  <a:schemeClr val="accent1">
                    <a:lumMod val="75000"/>
                  </a:schemeClr>
                </a:solidFill>
              </a:rPr>
              <a:t>clawback</a:t>
            </a:r>
            <a:endParaRPr lang="en-US" sz="1600" dirty="0">
              <a:solidFill>
                <a:schemeClr val="accent1">
                  <a:lumMod val="75000"/>
                </a:schemeClr>
              </a:solidFill>
            </a:endParaRPr>
          </a:p>
          <a:p>
            <a:endParaRPr lang="en-US" dirty="0"/>
          </a:p>
          <a:p>
            <a:endParaRPr lang="en-US" dirty="0"/>
          </a:p>
        </p:txBody>
      </p:sp>
      <p:sp>
        <p:nvSpPr>
          <p:cNvPr id="4" name="Title 3"/>
          <p:cNvSpPr>
            <a:spLocks noGrp="1"/>
          </p:cNvSpPr>
          <p:nvPr>
            <p:ph type="title"/>
          </p:nvPr>
        </p:nvSpPr>
        <p:spPr/>
        <p:txBody>
          <a:bodyPr/>
          <a:lstStyle/>
          <a:p>
            <a:r>
              <a:rPr lang="en-US" dirty="0"/>
              <a:t>Clawback</a:t>
            </a:r>
          </a:p>
        </p:txBody>
      </p:sp>
      <p:graphicFrame>
        <p:nvGraphicFramePr>
          <p:cNvPr id="6" name="Table 5"/>
          <p:cNvGraphicFramePr>
            <a:graphicFrameLocks noGrp="1"/>
          </p:cNvGraphicFramePr>
          <p:nvPr>
            <p:extLst>
              <p:ext uri="{D42A27DB-BD31-4B8C-83A1-F6EECF244321}">
                <p14:modId xmlns:p14="http://schemas.microsoft.com/office/powerpoint/2010/main" val="2507499915"/>
              </p:ext>
            </p:extLst>
          </p:nvPr>
        </p:nvGraphicFramePr>
        <p:xfrm>
          <a:off x="1497366" y="1142204"/>
          <a:ext cx="9525000" cy="2039307"/>
        </p:xfrm>
        <a:graphic>
          <a:graphicData uri="http://schemas.openxmlformats.org/drawingml/2006/table">
            <a:tbl>
              <a:tblPr/>
              <a:tblGrid>
                <a:gridCol w="2176026">
                  <a:extLst>
                    <a:ext uri="{9D8B030D-6E8A-4147-A177-3AD203B41FA5}">
                      <a16:colId xmlns:a16="http://schemas.microsoft.com/office/drawing/2014/main" val="2043063637"/>
                    </a:ext>
                  </a:extLst>
                </a:gridCol>
                <a:gridCol w="1224829">
                  <a:extLst>
                    <a:ext uri="{9D8B030D-6E8A-4147-A177-3AD203B41FA5}">
                      <a16:colId xmlns:a16="http://schemas.microsoft.com/office/drawing/2014/main" val="3703054302"/>
                    </a:ext>
                  </a:extLst>
                </a:gridCol>
                <a:gridCol w="1224829">
                  <a:extLst>
                    <a:ext uri="{9D8B030D-6E8A-4147-A177-3AD203B41FA5}">
                      <a16:colId xmlns:a16="http://schemas.microsoft.com/office/drawing/2014/main" val="4072285230"/>
                    </a:ext>
                  </a:extLst>
                </a:gridCol>
                <a:gridCol w="1224829">
                  <a:extLst>
                    <a:ext uri="{9D8B030D-6E8A-4147-A177-3AD203B41FA5}">
                      <a16:colId xmlns:a16="http://schemas.microsoft.com/office/drawing/2014/main" val="1430690867"/>
                    </a:ext>
                  </a:extLst>
                </a:gridCol>
                <a:gridCol w="1224829">
                  <a:extLst>
                    <a:ext uri="{9D8B030D-6E8A-4147-A177-3AD203B41FA5}">
                      <a16:colId xmlns:a16="http://schemas.microsoft.com/office/drawing/2014/main" val="2890250055"/>
                    </a:ext>
                  </a:extLst>
                </a:gridCol>
                <a:gridCol w="1224829">
                  <a:extLst>
                    <a:ext uri="{9D8B030D-6E8A-4147-A177-3AD203B41FA5}">
                      <a16:colId xmlns:a16="http://schemas.microsoft.com/office/drawing/2014/main" val="4215049419"/>
                    </a:ext>
                  </a:extLst>
                </a:gridCol>
                <a:gridCol w="1224829">
                  <a:extLst>
                    <a:ext uri="{9D8B030D-6E8A-4147-A177-3AD203B41FA5}">
                      <a16:colId xmlns:a16="http://schemas.microsoft.com/office/drawing/2014/main" val="380658302"/>
                    </a:ext>
                  </a:extLst>
                </a:gridCol>
              </a:tblGrid>
              <a:tr h="199817">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Limited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Totals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3448488576"/>
                  </a:ext>
                </a:extLst>
              </a:tr>
              <a:tr h="199817">
                <a:tc>
                  <a:txBody>
                    <a:bodyPr/>
                    <a:lstStyle/>
                    <a:p>
                      <a:pPr algn="l" fontAlgn="b"/>
                      <a:r>
                        <a:rPr lang="en-US" sz="1200" b="1" i="0" u="none" strike="noStrike">
                          <a:solidFill>
                            <a:srgbClr val="FFFFFF"/>
                          </a:solidFill>
                          <a:effectLst/>
                          <a:latin typeface="Arial" panose="020B0604020202020204" pitchFamily="34" charset="0"/>
                        </a:rPr>
                        <a:t>Profit Summary</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1507939361"/>
                  </a:ext>
                </a:extLst>
              </a:tr>
              <a:tr h="359964">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99498138"/>
                  </a:ext>
                </a:extLst>
              </a:tr>
              <a:tr h="359964">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13682918"/>
                  </a:ext>
                </a:extLst>
              </a:tr>
              <a:tr h="359964">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54,247,492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68,174,585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13,561,873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17,568,646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67,809,365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85,743,231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24905025"/>
                  </a:ext>
                </a:extLst>
              </a:tr>
              <a:tr h="359964">
                <a:tc>
                  <a:txBody>
                    <a:bodyPr/>
                    <a:lstStyle/>
                    <a:p>
                      <a:pPr algn="l" fontAlgn="ctr"/>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98,240,000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97,820,000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24,980,000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122,800,000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122,800,000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085648441"/>
                  </a:ext>
                </a:extLst>
              </a:tr>
              <a:tr h="199817">
                <a:tc>
                  <a:txBody>
                    <a:bodyPr/>
                    <a:lstStyle/>
                    <a:p>
                      <a:pPr algn="l" fontAlgn="ctr"/>
                      <a:r>
                        <a:rPr lang="en-US" sz="1200" b="1" i="0" u="none" strike="noStrike">
                          <a:solidFill>
                            <a:srgbClr val="366092"/>
                          </a:solidFill>
                          <a:effectLst/>
                          <a:latin typeface="Arial" panose="020B0604020202020204" pitchFamily="34" charset="0"/>
                        </a:rPr>
                        <a:t>Percentage of Total Profits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80.00%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79.66%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20.00%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20.34%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503955651"/>
                  </a:ext>
                </a:extLst>
              </a:tr>
            </a:tbl>
          </a:graphicData>
        </a:graphic>
      </p:graphicFrame>
    </p:spTree>
    <p:extLst>
      <p:ext uri="{BB962C8B-B14F-4D97-AF65-F5344CB8AC3E}">
        <p14:creationId xmlns:p14="http://schemas.microsoft.com/office/powerpoint/2010/main" val="398841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11</a:t>
            </a:fld>
            <a:endParaRPr lang="en-US" dirty="0"/>
          </a:p>
        </p:txBody>
      </p:sp>
      <p:sp>
        <p:nvSpPr>
          <p:cNvPr id="3" name="Content Placeholder 2"/>
          <p:cNvSpPr>
            <a:spLocks noGrp="1"/>
          </p:cNvSpPr>
          <p:nvPr>
            <p:ph idx="1"/>
          </p:nvPr>
        </p:nvSpPr>
        <p:spPr>
          <a:xfrm>
            <a:off x="981515" y="1009485"/>
            <a:ext cx="10590261" cy="5315115"/>
          </a:xfrm>
        </p:spPr>
        <p:txBody>
          <a:bodyPr/>
          <a:lstStyle/>
          <a:p>
            <a:pPr marL="0" indent="0">
              <a:buNone/>
            </a:pPr>
            <a:r>
              <a:rPr lang="en-US" sz="1600" dirty="0">
                <a:solidFill>
                  <a:schemeClr val="accent1">
                    <a:lumMod val="75000"/>
                  </a:schemeClr>
                </a:solidFill>
              </a:rPr>
              <a:t>$216,000,000 in gross proceeds were distributed in both waterfalls.  The summary of distributions is as follows:</a:t>
            </a:r>
          </a:p>
        </p:txBody>
      </p:sp>
      <p:sp>
        <p:nvSpPr>
          <p:cNvPr id="4" name="Title 3"/>
          <p:cNvSpPr>
            <a:spLocks noGrp="1"/>
          </p:cNvSpPr>
          <p:nvPr>
            <p:ph type="title"/>
          </p:nvPr>
        </p:nvSpPr>
        <p:spPr/>
        <p:txBody>
          <a:bodyPr/>
          <a:lstStyle/>
          <a:p>
            <a:r>
              <a:rPr lang="en-US" dirty="0"/>
              <a:t>Summary</a:t>
            </a:r>
          </a:p>
        </p:txBody>
      </p:sp>
      <p:graphicFrame>
        <p:nvGraphicFramePr>
          <p:cNvPr id="5" name="Table 4"/>
          <p:cNvGraphicFramePr>
            <a:graphicFrameLocks noGrp="1"/>
          </p:cNvGraphicFramePr>
          <p:nvPr>
            <p:extLst>
              <p:ext uri="{D42A27DB-BD31-4B8C-83A1-F6EECF244321}">
                <p14:modId xmlns:p14="http://schemas.microsoft.com/office/powerpoint/2010/main" val="3516324688"/>
              </p:ext>
            </p:extLst>
          </p:nvPr>
        </p:nvGraphicFramePr>
        <p:xfrm>
          <a:off x="1752600" y="1686510"/>
          <a:ext cx="8686800" cy="1514194"/>
        </p:xfrm>
        <a:graphic>
          <a:graphicData uri="http://schemas.openxmlformats.org/drawingml/2006/table">
            <a:tbl>
              <a:tblPr/>
              <a:tblGrid>
                <a:gridCol w="1447800">
                  <a:extLst>
                    <a:ext uri="{9D8B030D-6E8A-4147-A177-3AD203B41FA5}">
                      <a16:colId xmlns:a16="http://schemas.microsoft.com/office/drawing/2014/main" val="714968858"/>
                    </a:ext>
                  </a:extLst>
                </a:gridCol>
                <a:gridCol w="1447800">
                  <a:extLst>
                    <a:ext uri="{9D8B030D-6E8A-4147-A177-3AD203B41FA5}">
                      <a16:colId xmlns:a16="http://schemas.microsoft.com/office/drawing/2014/main" val="1958758592"/>
                    </a:ext>
                  </a:extLst>
                </a:gridCol>
                <a:gridCol w="1447800">
                  <a:extLst>
                    <a:ext uri="{9D8B030D-6E8A-4147-A177-3AD203B41FA5}">
                      <a16:colId xmlns:a16="http://schemas.microsoft.com/office/drawing/2014/main" val="1211395296"/>
                    </a:ext>
                  </a:extLst>
                </a:gridCol>
                <a:gridCol w="1447800">
                  <a:extLst>
                    <a:ext uri="{9D8B030D-6E8A-4147-A177-3AD203B41FA5}">
                      <a16:colId xmlns:a16="http://schemas.microsoft.com/office/drawing/2014/main" val="1875847177"/>
                    </a:ext>
                  </a:extLst>
                </a:gridCol>
                <a:gridCol w="1447800">
                  <a:extLst>
                    <a:ext uri="{9D8B030D-6E8A-4147-A177-3AD203B41FA5}">
                      <a16:colId xmlns:a16="http://schemas.microsoft.com/office/drawing/2014/main" val="2402025882"/>
                    </a:ext>
                  </a:extLst>
                </a:gridCol>
                <a:gridCol w="1447800">
                  <a:extLst>
                    <a:ext uri="{9D8B030D-6E8A-4147-A177-3AD203B41FA5}">
                      <a16:colId xmlns:a16="http://schemas.microsoft.com/office/drawing/2014/main" val="1031791507"/>
                    </a:ext>
                  </a:extLst>
                </a:gridCol>
              </a:tblGrid>
              <a:tr h="272298">
                <a:tc gridSpan="2">
                  <a:txBody>
                    <a:bodyPr/>
                    <a:lstStyle/>
                    <a:p>
                      <a:pPr algn="ctr" fontAlgn="b"/>
                      <a:r>
                        <a:rPr lang="en-US" sz="1200" b="1" i="0" u="none" strike="noStrike">
                          <a:solidFill>
                            <a:srgbClr val="FFFFFF"/>
                          </a:solidFill>
                          <a:effectLst/>
                          <a:latin typeface="Arial" panose="020B0604020202020204" pitchFamily="34" charset="0"/>
                        </a:rPr>
                        <a:t>Total Gross Distribution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Less Return of Capital</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Total Net Distributions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3040990394"/>
                  </a:ext>
                </a:extLst>
              </a:tr>
              <a:tr h="283190">
                <a:tc gridSpan="2">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3925682197"/>
                  </a:ext>
                </a:extLst>
              </a:tr>
              <a:tr h="425002">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4279293649"/>
                  </a:ext>
                </a:extLst>
              </a:tr>
              <a:tr h="533704">
                <a:tc>
                  <a:txBody>
                    <a:bodyPr/>
                    <a:lstStyle/>
                    <a:p>
                      <a:pPr algn="just" fontAlgn="t"/>
                      <a:r>
                        <a:rPr lang="en-US" sz="1200" b="0" i="0" u="none" strike="noStrike" dirty="0">
                          <a:solidFill>
                            <a:srgbClr val="366092"/>
                          </a:solidFill>
                          <a:effectLst/>
                          <a:latin typeface="Arial" panose="020B0604020202020204" pitchFamily="34" charset="0"/>
                        </a:rPr>
                        <a:t> $          191,440,000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fontAlgn="t"/>
                      <a:r>
                        <a:rPr lang="en-US" sz="1200" b="0" i="0" u="none" strike="noStrike" dirty="0">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fontAlgn="t"/>
                      <a:r>
                        <a:rPr lang="en-US" sz="1200" b="0" i="0" u="none" strike="noStrike" dirty="0">
                          <a:solidFill>
                            <a:srgbClr val="366092"/>
                          </a:solidFill>
                          <a:effectLst/>
                          <a:latin typeface="Arial" panose="020B0604020202020204" pitchFamily="34" charset="0"/>
                        </a:rPr>
                        <a:t> $          (93,200,000)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fontAlgn="t"/>
                      <a:r>
                        <a:rPr lang="en-US" sz="1200" b="0" i="0" u="none" strike="noStrike" dirty="0">
                          <a:solidFill>
                            <a:srgbClr val="366092"/>
                          </a:solidFill>
                          <a:effectLst/>
                          <a:latin typeface="Arial" panose="020B0604020202020204" pitchFamily="34" charset="0"/>
                        </a:rPr>
                        <a:t> $            98,240,000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fontAlgn="t"/>
                      <a:r>
                        <a:rPr lang="en-US" sz="1200" b="0" i="0" u="none" strike="noStrike" dirty="0">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9446801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60212646"/>
              </p:ext>
            </p:extLst>
          </p:nvPr>
        </p:nvGraphicFramePr>
        <p:xfrm>
          <a:off x="1752600" y="3510313"/>
          <a:ext cx="8686800" cy="1260315"/>
        </p:xfrm>
        <a:graphic>
          <a:graphicData uri="http://schemas.openxmlformats.org/drawingml/2006/table">
            <a:tbl>
              <a:tblPr/>
              <a:tblGrid>
                <a:gridCol w="1447800">
                  <a:extLst>
                    <a:ext uri="{9D8B030D-6E8A-4147-A177-3AD203B41FA5}">
                      <a16:colId xmlns:a16="http://schemas.microsoft.com/office/drawing/2014/main" val="3000994470"/>
                    </a:ext>
                  </a:extLst>
                </a:gridCol>
                <a:gridCol w="1447800">
                  <a:extLst>
                    <a:ext uri="{9D8B030D-6E8A-4147-A177-3AD203B41FA5}">
                      <a16:colId xmlns:a16="http://schemas.microsoft.com/office/drawing/2014/main" val="2870205562"/>
                    </a:ext>
                  </a:extLst>
                </a:gridCol>
                <a:gridCol w="1447800">
                  <a:extLst>
                    <a:ext uri="{9D8B030D-6E8A-4147-A177-3AD203B41FA5}">
                      <a16:colId xmlns:a16="http://schemas.microsoft.com/office/drawing/2014/main" val="2388178461"/>
                    </a:ext>
                  </a:extLst>
                </a:gridCol>
                <a:gridCol w="1447800">
                  <a:extLst>
                    <a:ext uri="{9D8B030D-6E8A-4147-A177-3AD203B41FA5}">
                      <a16:colId xmlns:a16="http://schemas.microsoft.com/office/drawing/2014/main" val="949503254"/>
                    </a:ext>
                  </a:extLst>
                </a:gridCol>
                <a:gridCol w="1447800">
                  <a:extLst>
                    <a:ext uri="{9D8B030D-6E8A-4147-A177-3AD203B41FA5}">
                      <a16:colId xmlns:a16="http://schemas.microsoft.com/office/drawing/2014/main" val="1875019198"/>
                    </a:ext>
                  </a:extLst>
                </a:gridCol>
                <a:gridCol w="1447800">
                  <a:extLst>
                    <a:ext uri="{9D8B030D-6E8A-4147-A177-3AD203B41FA5}">
                      <a16:colId xmlns:a16="http://schemas.microsoft.com/office/drawing/2014/main" val="1521991868"/>
                    </a:ext>
                  </a:extLst>
                </a:gridCol>
              </a:tblGrid>
              <a:tr h="225683">
                <a:tc gridSpan="2">
                  <a:txBody>
                    <a:bodyPr/>
                    <a:lstStyle/>
                    <a:p>
                      <a:pPr algn="ctr" fontAlgn="b"/>
                      <a:r>
                        <a:rPr lang="en-US" sz="1200" b="1" i="0" u="none" strike="noStrike">
                          <a:solidFill>
                            <a:srgbClr val="FFFFFF"/>
                          </a:solidFill>
                          <a:effectLst/>
                          <a:latin typeface="Arial" panose="020B0604020202020204" pitchFamily="34" charset="0"/>
                        </a:rPr>
                        <a:t>Total Gross Distribution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Less Return of Capital</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Total Net Distributions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2607912001"/>
                  </a:ext>
                </a:extLst>
              </a:tr>
              <a:tr h="234711">
                <a:tc gridSpan="2">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3198791074"/>
                  </a:ext>
                </a:extLst>
              </a:tr>
              <a:tr h="357582">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dirty="0">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Limtied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3365116732"/>
                  </a:ext>
                </a:extLst>
              </a:tr>
              <a:tr h="442339">
                <a:tc>
                  <a:txBody>
                    <a:bodyPr/>
                    <a:lstStyle/>
                    <a:p>
                      <a:pPr algn="l" fontAlgn="t"/>
                      <a:r>
                        <a:rPr lang="en-US" sz="1200" b="0" i="0" u="none" strike="noStrike" dirty="0">
                          <a:solidFill>
                            <a:srgbClr val="366092"/>
                          </a:solidFill>
                          <a:effectLst/>
                          <a:latin typeface="Arial" panose="020B0604020202020204" pitchFamily="34" charset="0"/>
                        </a:rPr>
                        <a:t> $          191,440,000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(93,200,000)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98,240,000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840971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42410347"/>
              </p:ext>
            </p:extLst>
          </p:nvPr>
        </p:nvGraphicFramePr>
        <p:xfrm>
          <a:off x="4076700" y="5080237"/>
          <a:ext cx="4038600" cy="777240"/>
        </p:xfrm>
        <a:graphic>
          <a:graphicData uri="http://schemas.openxmlformats.org/drawingml/2006/table">
            <a:tbl>
              <a:tblPr/>
              <a:tblGrid>
                <a:gridCol w="1346200">
                  <a:extLst>
                    <a:ext uri="{9D8B030D-6E8A-4147-A177-3AD203B41FA5}">
                      <a16:colId xmlns:a16="http://schemas.microsoft.com/office/drawing/2014/main" val="1791401033"/>
                    </a:ext>
                  </a:extLst>
                </a:gridCol>
                <a:gridCol w="1346200">
                  <a:extLst>
                    <a:ext uri="{9D8B030D-6E8A-4147-A177-3AD203B41FA5}">
                      <a16:colId xmlns:a16="http://schemas.microsoft.com/office/drawing/2014/main" val="1423564814"/>
                    </a:ext>
                  </a:extLst>
                </a:gridCol>
                <a:gridCol w="1346200">
                  <a:extLst>
                    <a:ext uri="{9D8B030D-6E8A-4147-A177-3AD203B41FA5}">
                      <a16:colId xmlns:a16="http://schemas.microsoft.com/office/drawing/2014/main" val="2330384783"/>
                    </a:ext>
                  </a:extLst>
                </a:gridCol>
              </a:tblGrid>
              <a:tr h="198120">
                <a:tc gridSpan="3">
                  <a:txBody>
                    <a:bodyPr/>
                    <a:lstStyle/>
                    <a:p>
                      <a:pPr algn="ctr" fontAlgn="b"/>
                      <a:r>
                        <a:rPr lang="en-US" sz="1200" b="1" i="0" u="none" strike="noStrike">
                          <a:solidFill>
                            <a:srgbClr val="FFFFFF"/>
                          </a:solidFill>
                          <a:effectLst/>
                          <a:latin typeface="Arial" panose="020B0604020202020204" pitchFamily="34" charset="0"/>
                        </a:rPr>
                        <a:t>LP Returns</a:t>
                      </a:r>
                    </a:p>
                  </a:txBody>
                  <a:tcPr marL="7620" marR="7620" marT="7620" marB="0" anchor="b">
                    <a:lnL>
                      <a:noFill/>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5509140"/>
                  </a:ext>
                </a:extLst>
              </a:tr>
              <a:tr h="198120">
                <a:tc>
                  <a:txBody>
                    <a:bodyPr/>
                    <a:lstStyle/>
                    <a:p>
                      <a:pPr algn="l"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597857458"/>
                  </a:ext>
                </a:extLst>
              </a:tr>
              <a:tr h="190500">
                <a:tc>
                  <a:txBody>
                    <a:bodyPr/>
                    <a:lstStyle/>
                    <a:p>
                      <a:pPr algn="l" fontAlgn="t"/>
                      <a:r>
                        <a:rPr lang="en-US" sz="1200" b="0" i="0" u="none" strike="noStrike">
                          <a:solidFill>
                            <a:srgbClr val="366092"/>
                          </a:solidFill>
                          <a:effectLst/>
                          <a:latin typeface="Arial" panose="020B0604020202020204" pitchFamily="34" charset="0"/>
                        </a:rPr>
                        <a:t> MoC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 2.05x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t"/>
                      <a:r>
                        <a:rPr lang="en-US" sz="1200" b="0" i="0" u="none" strike="noStrike">
                          <a:solidFill>
                            <a:srgbClr val="366092"/>
                          </a:solidFill>
                          <a:effectLst/>
                          <a:latin typeface="Arial" panose="020B0604020202020204" pitchFamily="34" charset="0"/>
                        </a:rPr>
                        <a:t> 2.05x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17823491"/>
                  </a:ext>
                </a:extLst>
              </a:tr>
              <a:tr h="190500">
                <a:tc>
                  <a:txBody>
                    <a:bodyPr/>
                    <a:lstStyle/>
                    <a:p>
                      <a:pPr algn="l" fontAlgn="t"/>
                      <a:r>
                        <a:rPr lang="en-US" sz="1200" b="0" i="0" u="none" strike="noStrike">
                          <a:solidFill>
                            <a:srgbClr val="366092"/>
                          </a:solidFill>
                          <a:effectLst/>
                          <a:latin typeface="Arial" panose="020B0604020202020204" pitchFamily="34" charset="0"/>
                        </a:rPr>
                        <a:t> IRR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t"/>
                      <a:r>
                        <a:rPr lang="en-US" sz="1200" b="0" i="0" u="none" strike="noStrike">
                          <a:solidFill>
                            <a:srgbClr val="366092"/>
                          </a:solidFill>
                          <a:effectLst/>
                          <a:latin typeface="Arial" panose="020B0604020202020204" pitchFamily="34" charset="0"/>
                        </a:rPr>
                        <a:t>23.33%</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t"/>
                      <a:r>
                        <a:rPr lang="en-US" sz="1200" b="0" i="0" u="none" strike="noStrike" dirty="0">
                          <a:solidFill>
                            <a:srgbClr val="366092"/>
                          </a:solidFill>
                          <a:effectLst/>
                          <a:latin typeface="Arial" panose="020B0604020202020204" pitchFamily="34" charset="0"/>
                        </a:rPr>
                        <a:t>21.41%</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070221564"/>
                  </a:ext>
                </a:extLst>
              </a:tr>
            </a:tbl>
          </a:graphicData>
        </a:graphic>
      </p:graphicFrame>
    </p:spTree>
    <p:extLst>
      <p:ext uri="{BB962C8B-B14F-4D97-AF65-F5344CB8AC3E}">
        <p14:creationId xmlns:p14="http://schemas.microsoft.com/office/powerpoint/2010/main" val="3422722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a:t>Distribution Waterfall Illustration</a:t>
            </a:r>
            <a:br>
              <a:rPr lang="en-US" dirty="0"/>
            </a:br>
            <a:r>
              <a:rPr lang="en-US" sz="3000" dirty="0"/>
              <a:t>Deal-by-Deal (American) vs. Whole Fund (European)</a:t>
            </a:r>
          </a:p>
        </p:txBody>
      </p:sp>
      <p:sp>
        <p:nvSpPr>
          <p:cNvPr id="2" name="AutoShape 2" descr="data:image/jpeg;base64,/9j/4AAQSkZJRgABAQAAAQABAAD/2wCEAAkGBwgHBhMIBwgWFhUXGCEbFxgYGR4dIBwgHyQfHB8aHSAjIigkJCUmIiIcIjEhJS0rLjAuFyg/OjMsNygtLisBCgoKDg0OGhAQGywkHCQ3Nzc3NCwvLCw0NDQtNCwsNSwvLCsvLDYsNDQvLC00NSw4LCwsLC4uLCwsLCw0LCwsLP/AABEIAL8BBwMBIgACEQEDEQH/xAAbAAEAAwEBAQEAAAAAAAAAAAAAAwQFBgIBB//EAD8QAAIBAwMBBQMJBgQHAAAAAAABAgMEEQUSITEGE0FRgRQiYQcjMnGRobGywRU0c4LR8BZSYnQXNjdDY3KS/8QAFwEBAQEBAAAAAAAAAAAAAAAAAAECA//EACIRAQEBAAEDBQADAAAAAAAAAAABAhESMVEDEyFBsYGhwf/aAAwDAQACEQMRAD8A/cQAAAAAAAAAAAAAAAAAAAAAAAAAAAAAAAAAAAAAAAAAAAAAAAAAAAAAAAAAAAAAAAAAAAAAAAAAAAAAAAAAAAAAAAAAAAAAAAAAAAAAAAAAAAAAAAAAAAAAAAAAAAAAAAAAAAAAAAAAAAAAAAAAAAAAAAAAAAAAAAAAAAAAAAAAAAAAAAAAAAAAAAAAAAAAAAAAAAAAAAAAAAAAHijVjWhuh5tesW4v70ewAAAAAAAAAAAAAAAAAAAAz9R1e2sLinayzKrVbVOnH6Usct+SSXLb4I7rVa1jOmryxeJzjBShJSUXJqK3Z2tLL6rP4F6azdRqAranfUdN0+pfXL92nFyfp4L4voR6RqVDVtLp6hbfRnHcvh5p/FPK9BxeOV5nPH2ug5e97Z0bHQ46zdaXWjSk0o52bnnOHjf0ePEvXGv+y1lC506rFOnKop+44tQW5x4llPHRNF6Kz7mW0Dm7/tdT061oXF7pdaPfSUYJ7M5fTct/BoU9WqS1KVhPTqkZKG+LbhtksqLw1J8rPR4HTSbz2agMHRO0tPW+99isanzU3CW5wXK8ve6F2y1Od26sPYZxnSkouMtvvZSkpRabTWH9wubFm5ezRBzmm9rIanTuJ2Wm1ZdxJxmswy2s52rdh9PNElDtZYXmiLVdOpzqpzVPZFLfuk0trTaS6p9cYeR0aSepm/bfBz9XtRClr9PRJ6fU76cN6WYYx73V7uvusmj2jtKdnXutRpToKjPZNVMZbwpLbtbzlSWMdR0U9zPltAzKupXFG0d5V06SgluaTTml1y49OPJNv14Pc9WoS0n9p2S72ntck4NcpJvjLXPGMeZOKvVGgDE7N9prLtFQqTs4SjOm8TpzSUk/isvryvRmlZ3U7iUlK3cdrxy0+fRsXNnxSampzHnTf3d/xKn55Fsqaa8W0n/5Kn55H2GoW06kqUKmZR6xw8rPwwL3WdloEVG4pVpOMJcrqnw19aZ5qXdGFbuN2ZYzhJtpebwRU4Ire4o3NLvaE8r+nVY8/gRR1G1lUlTjUzKPWOHnnlcYyBaBk6pq8aWjO+sJqXTDabXVJ58vUv21dVbdTknnam/df3cBOU4KtO/tqrap1MuLw0k858sYye7e6o3EpQpT5jxJNNNfWmFTghqXNKFXum8yxnCTbx5vHQUbmjXpOpSnlJ4eE8prqmuufgBMCn+1LN0pVY1cqLalhN4x1ysZ4JvaqLpxnGeVJZjjnK80DlMCKhcUq7apy5i8NNNNPrzkAcJa97/xlq+05x7P81nyxDOP5u8+87yv3Wz5/GMrr55W313Yx8cFLUtHtr+5p3jbhVpP5upHGVnhxeeHFrhp+fGHyeLvSq19Km7y+eKc4zUYRUU3Fprdnc2vgmvwx01qa4cs5uefvmmqp3ddWSt+8iluqRyl1zGKefP3n/Ijkfk6r1dF1e57J33G1upRz4xfVZ+pp8eO47eys521SdSdy573l5SXOEvBeSRlal2Wo3+vU9ad7UhVp8R2KOMc8SzF5XLXqXOpxc3sm8a5mp3n4xvlehGn2M2U4pJVIJJeCw+DsadGlWtYRq001t8VnqsP7m16mX2k7OU+0WnqxvbyahlN7VFNtZ5y0/Poa1rSnQoqnOq5Y8WkvwJdTpkXOb12/Xx/rivlT6WH+6idy4Rc1NxWUmk/g8ZX3L7DF7Q9m6Wvzpu6vJxVOanBRUeq88p5Rrd3V9n7v2h7v82F+HT4EtlzIZzZvV8vznsXR1Kvp+qU9KuYQm681HdBy556PcsfY/XofolrOEYxoN+8oJteOOnPrn7DI0TszHRO99i1Cp87NzluUHy/L3VwWLLRJ2t9WvpalUnUqxjHMlDEVFtpRSilj3n9prepq1n0sXEkcd8n9G9r/tOnY3MIN15JOUHLl7sP6S/Bmp8l702WgytrK2lGVOq+8U2pPfhLcmkljCwuF09Xr9n+zVLQa9WpbXk5d7NzmpKPV56YSwuRo3ZuGi6nXurK6lsrT3zptJ4fP0X4LL6c9Ea3uXln0/T1np/lz2pf9Y7X/bv8KxH8qUJRvdPbj807hd58ZZgo5/l3nRXHZiFftFDXZX9TvYR2RwobcPd1W3/U/E1dT0211WxlZahS3Ql18OfBpro15onuSXN8Q9q3Op5vP4szxse7pg/Nvk077/BF5uz3e6fd/wDxzj4Z+/J3FXTrqtaOzq6jJwa2tqKU2uj97pl+ain9TPb0mhT0laZYvuqai44ik+Gmn1zzznPmZzqSWN6xdamvHP8Abku2Wl3Wg6ou12hQ5j+8010nHxl/X6k/BnUdm9Qt9W072+0lmE5NrPXyaf1PK9DRp02qPd1p7vNtLn06FXR9KttGsvY7KLUN0pJeW5uWF8FngXXOeL3XOLnfM7X9e9N/d3/EqfnkZmkKP+JLtvr7v4c/oaem/u7/AIlT88jK0ymp9ortqTTW3DX1P+/Qxftvw9XLnHtjSVLxpPf9XvYz64LNGdvPV6srKk3USSqSbaivJfXx4Lw6l6ja06VWVblzlw5PrhdF8F8EQw02lSup3FCpKLn9NJrD+PKePQHDO7KOWy43P/vy/Q+aTCMu0l22v8q+1GnZ6bRspydtKSUnlx4xnzXGfTJ8t9NpW91K5p1Jbp43crnHTw/AHHZndobWhZdmalC2p7YrHH8yNiz/AHSH/qvwF3bUry2lb3EcxkuTzQtVRgo97J4jtTeMpfZ8Fy/Ii8fLK7OxX7Qu5+Petfj/AH6H2z/5sr/w4/oaFnp9K0qzqUpyzN5llrl+fQ+UtOpUr13kakt8kk3lcpeHQqcMrs/7RVvbqcqiUu8w8rPCzjxRp6fp6s7urW7/AC6jUmsYS68r+/AmlZU/aXc0pOMmsSccc46ZTTXr1JI0FGLxN5fWXGf6egWRh9nKFKvQuoVY5Uq0k/q8vvZZv7K4p1Kb0epGMqcWtkuji8frEuWOn0rFy7icvek5STect+PQkq2kKlyrhTkpJYyn4dcY6P1CcfCjo9/VuLmpb3trsqxScscprwZ9L1C1p0asqqbcpY3SfXjovLC/UEWJwAFAAAAAAAAAAAAAAAAAAAAAFTTebaX8Sp+eQt9Po291K5pylunjdz1x0/tElnRlQpOE2vpSfH+qTkvuZOWpJ8AAIoAAAAAAAAAAAAAAAAAAAAAAAAAAAAAAAAAAAAAAAAAAAAAAAAAAAAAAAAAAAAAAAAAAAAAAAAAAAAAAAAAAAAAAAAAAAAAAAAAAAAAAAAAAAAAAAAAAAAAAAAAAAAAAAAAAAAAAAAAAAAAAAAAAAAAAAAAAAAAAAAAAAAAAAAAAAAAAAAAAAAAAAAAAAAAAAAAAAAA//9k="/>
          <p:cNvSpPr>
            <a:spLocks noChangeAspect="1" noChangeArrowheads="1"/>
          </p:cNvSpPr>
          <p:nvPr/>
        </p:nvSpPr>
        <p:spPr bwMode="auto">
          <a:xfrm>
            <a:off x="1587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2" descr="Image result for goldpoint partners"/>
          <p:cNvSpPr>
            <a:spLocks noChangeAspect="1" noChangeArrowheads="1"/>
          </p:cNvSpPr>
          <p:nvPr/>
        </p:nvSpPr>
        <p:spPr bwMode="auto">
          <a:xfrm>
            <a:off x="173990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Image result for goldpoint partners"/>
          <p:cNvSpPr>
            <a:spLocks noChangeAspect="1" noChangeArrowheads="1"/>
          </p:cNvSpPr>
          <p:nvPr/>
        </p:nvSpPr>
        <p:spPr bwMode="auto">
          <a:xfrm>
            <a:off x="1892300"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Image result for goldpoint partners"/>
          <p:cNvSpPr>
            <a:spLocks noChangeAspect="1" noChangeArrowheads="1"/>
          </p:cNvSpPr>
          <p:nvPr/>
        </p:nvSpPr>
        <p:spPr bwMode="auto">
          <a:xfrm>
            <a:off x="2044700"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Image result for psers"/>
          <p:cNvSpPr>
            <a:spLocks noChangeAspect="1" noChangeArrowheads="1"/>
          </p:cNvSpPr>
          <p:nvPr/>
        </p:nvSpPr>
        <p:spPr bwMode="auto">
          <a:xfrm>
            <a:off x="2197100"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 Placeholder 11"/>
          <p:cNvSpPr>
            <a:spLocks noGrp="1"/>
          </p:cNvSpPr>
          <p:nvPr>
            <p:ph type="body" sz="quarter" idx="11"/>
          </p:nvPr>
        </p:nvSpPr>
        <p:spPr>
          <a:xfrm>
            <a:off x="4267203" y="5843551"/>
            <a:ext cx="3657600" cy="252450"/>
          </a:xfrm>
          <a:noFill/>
        </p:spPr>
        <p:txBody>
          <a:bodyPr/>
          <a:lstStyle/>
          <a:p>
            <a:r>
              <a:rPr lang="en-US" dirty="0"/>
              <a:t>December 7, 2017</a:t>
            </a:r>
          </a:p>
        </p:txBody>
      </p:sp>
      <p:sp>
        <p:nvSpPr>
          <p:cNvPr id="13" name="Text Placeholder 10"/>
          <p:cNvSpPr txBox="1">
            <a:spLocks/>
          </p:cNvSpPr>
          <p:nvPr/>
        </p:nvSpPr>
        <p:spPr>
          <a:xfrm>
            <a:off x="3924299" y="4953000"/>
            <a:ext cx="4343403" cy="685800"/>
          </a:xfrm>
          <a:prstGeom prst="rect">
            <a:avLst/>
          </a:prstGeom>
        </p:spPr>
        <p:txBody>
          <a:bodyPr lIns="91339" tIns="45668" rIns="91339" bIns="45668">
            <a:normAutofit/>
          </a:bodyPr>
          <a:lstStyle>
            <a:lvl1pPr marL="342514" indent="-342514" algn="ctr" rtl="0" eaLnBrk="1" fontAlgn="base" hangingPunct="1">
              <a:spcBef>
                <a:spcPct val="20000"/>
              </a:spcBef>
              <a:spcAft>
                <a:spcPct val="0"/>
              </a:spcAft>
              <a:buNone/>
              <a:defRPr sz="1400" b="1" baseline="0">
                <a:solidFill>
                  <a:schemeClr val="tx1"/>
                </a:solidFill>
                <a:latin typeface="+mj-lt"/>
                <a:ea typeface="+mn-ea"/>
                <a:cs typeface="+mn-cs"/>
              </a:defRPr>
            </a:lvl1pPr>
            <a:lvl2pPr marL="742123" indent="-285432" algn="l" rtl="0" eaLnBrk="1" fontAlgn="base" hangingPunct="1">
              <a:spcBef>
                <a:spcPct val="20000"/>
              </a:spcBef>
              <a:spcAft>
                <a:spcPct val="0"/>
              </a:spcAft>
              <a:buChar char="–"/>
              <a:defRPr sz="2800">
                <a:solidFill>
                  <a:schemeClr val="tx1"/>
                </a:solidFill>
                <a:latin typeface="+mj-lt"/>
              </a:defRPr>
            </a:lvl2pPr>
            <a:lvl3pPr marL="1141729" indent="-228344" algn="l" rtl="0" eaLnBrk="1" fontAlgn="base" hangingPunct="1">
              <a:spcBef>
                <a:spcPct val="20000"/>
              </a:spcBef>
              <a:spcAft>
                <a:spcPct val="0"/>
              </a:spcAft>
              <a:buChar char="•"/>
              <a:defRPr sz="2400">
                <a:solidFill>
                  <a:schemeClr val="tx1"/>
                </a:solidFill>
                <a:latin typeface="+mj-lt"/>
              </a:defRPr>
            </a:lvl3pPr>
            <a:lvl4pPr marL="1598420" indent="-228344" algn="l" rtl="0" eaLnBrk="1" fontAlgn="base" hangingPunct="1">
              <a:spcBef>
                <a:spcPct val="20000"/>
              </a:spcBef>
              <a:spcAft>
                <a:spcPct val="0"/>
              </a:spcAft>
              <a:buChar char="–"/>
              <a:defRPr sz="2000">
                <a:solidFill>
                  <a:schemeClr val="tx1"/>
                </a:solidFill>
                <a:latin typeface="+mj-lt"/>
              </a:defRPr>
            </a:lvl4pPr>
            <a:lvl5pPr marL="2055112" indent="-228344" algn="l" rtl="0" eaLnBrk="1" fontAlgn="base" hangingPunct="1">
              <a:spcBef>
                <a:spcPct val="20000"/>
              </a:spcBef>
              <a:spcAft>
                <a:spcPct val="0"/>
              </a:spcAft>
              <a:buChar char="»"/>
              <a:defRPr sz="2000">
                <a:solidFill>
                  <a:schemeClr val="tx1"/>
                </a:solidFill>
                <a:latin typeface="+mj-lt"/>
              </a:defRPr>
            </a:lvl5pPr>
            <a:lvl6pPr marL="2511803" indent="-228344" algn="l" rtl="0" eaLnBrk="1" fontAlgn="base" hangingPunct="1">
              <a:spcBef>
                <a:spcPct val="20000"/>
              </a:spcBef>
              <a:spcAft>
                <a:spcPct val="0"/>
              </a:spcAft>
              <a:buChar char="»"/>
              <a:defRPr sz="2000">
                <a:solidFill>
                  <a:schemeClr val="tx1"/>
                </a:solidFill>
                <a:latin typeface="+mn-lt"/>
              </a:defRPr>
            </a:lvl6pPr>
            <a:lvl7pPr marL="2968495" indent="-228344" algn="l" rtl="0" eaLnBrk="1" fontAlgn="base" hangingPunct="1">
              <a:spcBef>
                <a:spcPct val="20000"/>
              </a:spcBef>
              <a:spcAft>
                <a:spcPct val="0"/>
              </a:spcAft>
              <a:buChar char="»"/>
              <a:defRPr sz="2000">
                <a:solidFill>
                  <a:schemeClr val="tx1"/>
                </a:solidFill>
                <a:latin typeface="+mn-lt"/>
              </a:defRPr>
            </a:lvl7pPr>
            <a:lvl8pPr marL="3425186" indent="-228344" algn="l" rtl="0" eaLnBrk="1" fontAlgn="base" hangingPunct="1">
              <a:spcBef>
                <a:spcPct val="20000"/>
              </a:spcBef>
              <a:spcAft>
                <a:spcPct val="0"/>
              </a:spcAft>
              <a:buChar char="»"/>
              <a:defRPr sz="2000">
                <a:solidFill>
                  <a:schemeClr val="tx1"/>
                </a:solidFill>
                <a:latin typeface="+mn-lt"/>
              </a:defRPr>
            </a:lvl8pPr>
            <a:lvl9pPr marL="3881879" indent="-228344" algn="l" rtl="0" eaLnBrk="1" fontAlgn="base" hangingPunct="1">
              <a:spcBef>
                <a:spcPct val="20000"/>
              </a:spcBef>
              <a:spcAft>
                <a:spcPct val="0"/>
              </a:spcAft>
              <a:buChar char="»"/>
              <a:defRPr sz="2000">
                <a:solidFill>
                  <a:schemeClr val="tx1"/>
                </a:solidFill>
                <a:latin typeface="+mn-lt"/>
              </a:defRPr>
            </a:lvl9pPr>
          </a:lstStyle>
          <a:p>
            <a:r>
              <a:rPr lang="en-US" kern="0" dirty="0"/>
              <a:t>Charles J. Spiller</a:t>
            </a:r>
          </a:p>
          <a:p>
            <a:r>
              <a:rPr lang="en-US" kern="0" dirty="0"/>
              <a:t>Deputy CIO, Non-Traditional Investments</a:t>
            </a:r>
          </a:p>
        </p:txBody>
      </p:sp>
    </p:spTree>
    <p:extLst>
      <p:ext uri="{BB962C8B-B14F-4D97-AF65-F5344CB8AC3E}">
        <p14:creationId xmlns:p14="http://schemas.microsoft.com/office/powerpoint/2010/main" val="135933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2</a:t>
            </a:fld>
            <a:endParaRPr lang="en-US" dirty="0"/>
          </a:p>
        </p:txBody>
      </p:sp>
      <p:sp>
        <p:nvSpPr>
          <p:cNvPr id="11" name="Content Placeholder 10"/>
          <p:cNvSpPr>
            <a:spLocks noGrp="1"/>
          </p:cNvSpPr>
          <p:nvPr>
            <p:ph idx="1"/>
          </p:nvPr>
        </p:nvSpPr>
        <p:spPr>
          <a:xfrm>
            <a:off x="981515" y="1009485"/>
            <a:ext cx="10590261" cy="5315115"/>
          </a:xfrm>
        </p:spPr>
        <p:txBody>
          <a:bodyPr/>
          <a:lstStyle/>
          <a:p>
            <a:pPr algn="just"/>
            <a:r>
              <a:rPr lang="en-US" sz="1600" dirty="0">
                <a:solidFill>
                  <a:schemeClr val="accent1">
                    <a:lumMod val="75000"/>
                  </a:schemeClr>
                </a:solidFill>
              </a:rPr>
              <a:t>The Distribution Waterfall (Waterfall) specifies how the proceeds from a fund’s realized investments are distributed to the Limited Partner’s (LP’s) and General Partner (GP).</a:t>
            </a:r>
          </a:p>
          <a:p>
            <a:pPr algn="just"/>
            <a:r>
              <a:rPr lang="en-US" sz="1600" dirty="0">
                <a:solidFill>
                  <a:schemeClr val="accent1">
                    <a:lumMod val="75000"/>
                  </a:schemeClr>
                </a:solidFill>
              </a:rPr>
              <a:t>Two main types</a:t>
            </a:r>
          </a:p>
          <a:p>
            <a:pPr lvl="1" algn="just"/>
            <a:r>
              <a:rPr lang="en-US" sz="1600" dirty="0">
                <a:solidFill>
                  <a:schemeClr val="accent1">
                    <a:lumMod val="75000"/>
                  </a:schemeClr>
                </a:solidFill>
              </a:rPr>
              <a:t>Deal-by-Deal, also known as American and </a:t>
            </a:r>
          </a:p>
          <a:p>
            <a:pPr lvl="1" algn="just"/>
            <a:r>
              <a:rPr lang="en-US" sz="1600" dirty="0">
                <a:solidFill>
                  <a:schemeClr val="accent1">
                    <a:lumMod val="75000"/>
                  </a:schemeClr>
                </a:solidFill>
              </a:rPr>
              <a:t>Whole Fund, also known as European</a:t>
            </a:r>
          </a:p>
          <a:p>
            <a:pPr algn="just"/>
            <a:r>
              <a:rPr lang="en-US" sz="1600" dirty="0">
                <a:solidFill>
                  <a:schemeClr val="accent1">
                    <a:lumMod val="75000"/>
                  </a:schemeClr>
                </a:solidFill>
              </a:rPr>
              <a:t>Waterfall specifics vary, as negotiated in the Limited Partner Agreement (LPA)</a:t>
            </a:r>
          </a:p>
          <a:p>
            <a:pPr marL="0" indent="0" algn="just">
              <a:buNone/>
            </a:pPr>
            <a:endParaRPr lang="en-US" sz="1600" dirty="0">
              <a:solidFill>
                <a:schemeClr val="accent1">
                  <a:lumMod val="75000"/>
                </a:schemeClr>
              </a:solidFill>
            </a:endParaRPr>
          </a:p>
          <a:p>
            <a:pPr algn="just"/>
            <a:endParaRPr lang="en-US" sz="1600" dirty="0">
              <a:solidFill>
                <a:schemeClr val="accent1">
                  <a:lumMod val="75000"/>
                </a:schemeClr>
              </a:solidFill>
            </a:endParaRPr>
          </a:p>
        </p:txBody>
      </p:sp>
      <p:sp>
        <p:nvSpPr>
          <p:cNvPr id="10" name="Title 9"/>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09379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3</a:t>
            </a:fld>
            <a:endParaRPr lang="en-US" dirty="0"/>
          </a:p>
        </p:txBody>
      </p:sp>
      <p:sp>
        <p:nvSpPr>
          <p:cNvPr id="3" name="Content Placeholder 2"/>
          <p:cNvSpPr>
            <a:spLocks noGrp="1"/>
          </p:cNvSpPr>
          <p:nvPr>
            <p:ph idx="1"/>
          </p:nvPr>
        </p:nvSpPr>
        <p:spPr>
          <a:xfrm>
            <a:off x="981515" y="1009485"/>
            <a:ext cx="10677085" cy="5315115"/>
          </a:xfrm>
        </p:spPr>
        <p:txBody>
          <a:bodyPr/>
          <a:lstStyle/>
          <a:p>
            <a:r>
              <a:rPr lang="en-US" sz="1600" b="1" dirty="0">
                <a:solidFill>
                  <a:schemeClr val="accent1">
                    <a:lumMod val="75000"/>
                  </a:schemeClr>
                </a:solidFill>
              </a:rPr>
              <a:t>Drawn Capital* </a:t>
            </a:r>
            <a:r>
              <a:rPr lang="en-US" sz="1600" dirty="0">
                <a:solidFill>
                  <a:schemeClr val="accent1">
                    <a:lumMod val="75000"/>
                  </a:schemeClr>
                </a:solidFill>
              </a:rPr>
              <a:t>– Amount paid by LP to GP to fund investments</a:t>
            </a:r>
          </a:p>
          <a:p>
            <a:r>
              <a:rPr lang="en-US" sz="1600" b="1" dirty="0">
                <a:solidFill>
                  <a:schemeClr val="accent1">
                    <a:lumMod val="75000"/>
                  </a:schemeClr>
                </a:solidFill>
              </a:rPr>
              <a:t>Management Fee </a:t>
            </a:r>
            <a:r>
              <a:rPr lang="en-US" sz="1600" dirty="0">
                <a:solidFill>
                  <a:schemeClr val="accent1">
                    <a:lumMod val="75000"/>
                  </a:schemeClr>
                </a:solidFill>
              </a:rPr>
              <a:t>– PSERS strives to negotiate a reduced management fee based on the size of commitment, involvement in the first close, and/or being a founding investor in the initial fund. This fee is paid to the General Partner from each investor directly on a pro rata basis. Management fees are part of the capital commitments Limited Partners make and are returned with interest as distributions are made.</a:t>
            </a:r>
          </a:p>
          <a:p>
            <a:r>
              <a:rPr lang="en-US" sz="1600" b="1" dirty="0">
                <a:solidFill>
                  <a:schemeClr val="accent1">
                    <a:lumMod val="75000"/>
                  </a:schemeClr>
                </a:solidFill>
              </a:rPr>
              <a:t>Preferred Return </a:t>
            </a:r>
            <a:r>
              <a:rPr lang="en-US" sz="1600" dirty="0">
                <a:solidFill>
                  <a:schemeClr val="accent1">
                    <a:lumMod val="75000"/>
                  </a:schemeClr>
                </a:solidFill>
              </a:rPr>
              <a:t>– The preferred return, or hurdle rate, is the threshold return that the Limited Partners must receive prior to the General Partner receiving its profit share. </a:t>
            </a:r>
          </a:p>
          <a:p>
            <a:pPr lvl="1"/>
            <a:r>
              <a:rPr lang="en-US" sz="1600" dirty="0">
                <a:solidFill>
                  <a:schemeClr val="accent1">
                    <a:lumMod val="75000"/>
                  </a:schemeClr>
                </a:solidFill>
              </a:rPr>
              <a:t>Generally, PSERS receives a preferred return of 8% (compounded annually) which is calculated on Drawn Capital and Management Fees. </a:t>
            </a:r>
          </a:p>
          <a:p>
            <a:r>
              <a:rPr lang="en-US" sz="1600" b="1" dirty="0">
                <a:solidFill>
                  <a:schemeClr val="accent1">
                    <a:lumMod val="75000"/>
                  </a:schemeClr>
                </a:solidFill>
              </a:rPr>
              <a:t>Catch-Up</a:t>
            </a:r>
            <a:r>
              <a:rPr lang="en-US" sz="1600" dirty="0">
                <a:solidFill>
                  <a:schemeClr val="accent1">
                    <a:lumMod val="75000"/>
                  </a:schemeClr>
                </a:solidFill>
              </a:rPr>
              <a:t> – After the Limited Partners have received their preferred return, the General Partner receives a percentage (typically 50%-100%) of the next distributions until the total investment gain distributions equal the profit share ratio, generally allocated 80% to the Limited Partners and 20% to the General Partner. </a:t>
            </a:r>
          </a:p>
          <a:p>
            <a:r>
              <a:rPr lang="en-US" sz="1600" b="1" dirty="0">
                <a:solidFill>
                  <a:schemeClr val="accent1">
                    <a:lumMod val="75000"/>
                  </a:schemeClr>
                </a:solidFill>
              </a:rPr>
              <a:t>Profit Share </a:t>
            </a:r>
            <a:r>
              <a:rPr lang="en-US" sz="1600" dirty="0">
                <a:solidFill>
                  <a:schemeClr val="accent1">
                    <a:lumMod val="75000"/>
                  </a:schemeClr>
                </a:solidFill>
              </a:rPr>
              <a:t>– Profit share is the net investment gain that is split between the Limited Partners and General Partner. Typically, the Limited Partners receive 80% and the General Partner 20%.  The General Partner’s profit share is the primary economic incentive for the General Partner.</a:t>
            </a:r>
          </a:p>
          <a:p>
            <a:r>
              <a:rPr lang="en-US" sz="1600" b="1" dirty="0" err="1">
                <a:solidFill>
                  <a:schemeClr val="accent1">
                    <a:lumMod val="75000"/>
                  </a:schemeClr>
                </a:solidFill>
              </a:rPr>
              <a:t>Clawback</a:t>
            </a:r>
            <a:r>
              <a:rPr lang="en-US" sz="1600" dirty="0">
                <a:solidFill>
                  <a:schemeClr val="accent1">
                    <a:lumMod val="75000"/>
                  </a:schemeClr>
                </a:solidFill>
              </a:rPr>
              <a:t> – A </a:t>
            </a:r>
            <a:r>
              <a:rPr lang="en-US" sz="1600" dirty="0" err="1">
                <a:solidFill>
                  <a:schemeClr val="accent1">
                    <a:lumMod val="75000"/>
                  </a:schemeClr>
                </a:solidFill>
              </a:rPr>
              <a:t>clawback</a:t>
            </a:r>
            <a:r>
              <a:rPr lang="en-US" sz="1600" dirty="0">
                <a:solidFill>
                  <a:schemeClr val="accent1">
                    <a:lumMod val="75000"/>
                  </a:schemeClr>
                </a:solidFill>
              </a:rPr>
              <a:t> requires that distributions are periodically reconciled. If the General Partner has received excess distributions (greater than its Profit Share), the General Partner is required to return the excess distributions to the Limited Partners. </a:t>
            </a:r>
          </a:p>
          <a:p>
            <a:pPr lvl="1"/>
            <a:r>
              <a:rPr lang="en-US" sz="1600" dirty="0">
                <a:solidFill>
                  <a:schemeClr val="accent1">
                    <a:lumMod val="75000"/>
                  </a:schemeClr>
                </a:solidFill>
              </a:rPr>
              <a:t>The </a:t>
            </a:r>
            <a:r>
              <a:rPr lang="en-US" sz="1600" dirty="0" err="1">
                <a:solidFill>
                  <a:schemeClr val="accent1">
                    <a:lumMod val="75000"/>
                  </a:schemeClr>
                </a:solidFill>
              </a:rPr>
              <a:t>clawback</a:t>
            </a:r>
            <a:r>
              <a:rPr lang="en-US" sz="1600" dirty="0">
                <a:solidFill>
                  <a:schemeClr val="accent1">
                    <a:lumMod val="75000"/>
                  </a:schemeClr>
                </a:solidFill>
              </a:rPr>
              <a:t> is generally supported by an escrow or a guarantee. </a:t>
            </a:r>
          </a:p>
          <a:p>
            <a:endParaRPr lang="en-US" sz="2000" dirty="0"/>
          </a:p>
        </p:txBody>
      </p:sp>
      <p:sp>
        <p:nvSpPr>
          <p:cNvPr id="4" name="Title 3"/>
          <p:cNvSpPr>
            <a:spLocks noGrp="1"/>
          </p:cNvSpPr>
          <p:nvPr>
            <p:ph type="title"/>
          </p:nvPr>
        </p:nvSpPr>
        <p:spPr/>
        <p:txBody>
          <a:bodyPr/>
          <a:lstStyle/>
          <a:p>
            <a:r>
              <a:rPr lang="en-US" dirty="0"/>
              <a:t>Definitions</a:t>
            </a:r>
          </a:p>
        </p:txBody>
      </p:sp>
      <p:sp>
        <p:nvSpPr>
          <p:cNvPr id="5" name="TextBox 4"/>
          <p:cNvSpPr txBox="1"/>
          <p:nvPr/>
        </p:nvSpPr>
        <p:spPr>
          <a:xfrm>
            <a:off x="981515" y="6170116"/>
            <a:ext cx="9991285" cy="430887"/>
          </a:xfrm>
          <a:prstGeom prst="rect">
            <a:avLst/>
          </a:prstGeom>
          <a:noFill/>
        </p:spPr>
        <p:txBody>
          <a:bodyPr wrap="square" rtlCol="0">
            <a:spAutoFit/>
          </a:bodyPr>
          <a:lstStyle/>
          <a:p>
            <a:r>
              <a:rPr lang="en-US" sz="800" dirty="0">
                <a:solidFill>
                  <a:schemeClr val="accent1">
                    <a:lumMod val="75000"/>
                  </a:schemeClr>
                </a:solidFill>
              </a:rPr>
              <a:t>* </a:t>
            </a:r>
            <a:r>
              <a:rPr lang="en-US" sz="1100" dirty="0">
                <a:solidFill>
                  <a:schemeClr val="accent1">
                    <a:lumMod val="75000"/>
                  </a:schemeClr>
                </a:solidFill>
              </a:rPr>
              <a:t>Generally, Drawn Capital includes investment cost and management fees.  For purposes of this presentation Drawn Capital (investment cost in this presentation) and Management Fees are shown individually for illustration purposes.</a:t>
            </a:r>
          </a:p>
        </p:txBody>
      </p:sp>
    </p:spTree>
    <p:extLst>
      <p:ext uri="{BB962C8B-B14F-4D97-AF65-F5344CB8AC3E}">
        <p14:creationId xmlns:p14="http://schemas.microsoft.com/office/powerpoint/2010/main" val="214611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12" name="Content Placeholder 11"/>
              <p:cNvGraphicFramePr>
                <a:graphicFrameLocks noGrp="1"/>
              </p:cNvGraphicFramePr>
              <p:nvPr>
                <p:ph idx="1"/>
                <p:extLst>
                  <p:ext uri="{D42A27DB-BD31-4B8C-83A1-F6EECF244321}">
                    <p14:modId xmlns:p14="http://schemas.microsoft.com/office/powerpoint/2010/main" val="2357739878"/>
                  </p:ext>
                </p:extLst>
              </p:nvPr>
            </p:nvGraphicFramePr>
            <p:xfrm>
              <a:off x="1066800" y="1036638"/>
              <a:ext cx="10134600" cy="521176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2" name="Content Placeholder 11"/>
              <p:cNvPicPr>
                <a:picLocks noGrp="1" noRot="1" noChangeAspect="1" noMove="1" noResize="1" noEditPoints="1" noAdjustHandles="1" noChangeArrowheads="1" noChangeShapeType="1"/>
              </p:cNvPicPr>
              <p:nvPr/>
            </p:nvPicPr>
            <p:blipFill>
              <a:blip r:embed="rId3"/>
              <a:stretch>
                <a:fillRect/>
              </a:stretch>
            </p:blipFill>
            <p:spPr>
              <a:xfrm>
                <a:off x="1066800" y="1036638"/>
                <a:ext cx="10134600" cy="5211762"/>
              </a:xfrm>
              <a:prstGeom prst="rect">
                <a:avLst/>
              </a:prstGeom>
            </p:spPr>
          </p:pic>
        </mc:Fallback>
      </mc:AlternateContent>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4</a:t>
            </a:fld>
            <a:endParaRPr lang="en-US" dirty="0"/>
          </a:p>
        </p:txBody>
      </p:sp>
      <p:sp>
        <p:nvSpPr>
          <p:cNvPr id="4" name="Title 3"/>
          <p:cNvSpPr>
            <a:spLocks noGrp="1"/>
          </p:cNvSpPr>
          <p:nvPr>
            <p:ph type="title"/>
          </p:nvPr>
        </p:nvSpPr>
        <p:spPr/>
        <p:txBody>
          <a:bodyPr/>
          <a:lstStyle/>
          <a:p>
            <a:r>
              <a:rPr lang="en-US" dirty="0"/>
              <a:t>Distribution Illustration</a:t>
            </a:r>
            <a:br>
              <a:rPr lang="en-US" dirty="0"/>
            </a:br>
            <a:r>
              <a:rPr lang="en-US" sz="1400" dirty="0"/>
              <a:t>($100 M Commitment; $90 M Invested; 2% Management Fee; 8% Preferred Return; 20% Catch-Up; Five-Year Period)</a:t>
            </a:r>
            <a:endParaRPr lang="en-US" dirty="0"/>
          </a:p>
        </p:txBody>
      </p:sp>
      <p:sp>
        <p:nvSpPr>
          <p:cNvPr id="17" name="TextBox 16"/>
          <p:cNvSpPr txBox="1"/>
          <p:nvPr/>
        </p:nvSpPr>
        <p:spPr>
          <a:xfrm>
            <a:off x="7317344" y="4858435"/>
            <a:ext cx="2207656" cy="323165"/>
          </a:xfrm>
          <a:prstGeom prst="rect">
            <a:avLst/>
          </a:prstGeom>
          <a:noFill/>
        </p:spPr>
        <p:txBody>
          <a:bodyPr wrap="square" rtlCol="0">
            <a:spAutoFit/>
          </a:bodyPr>
          <a:lstStyle/>
          <a:p>
            <a:r>
              <a:rPr lang="en-US" sz="1500" dirty="0"/>
              <a:t>Amounts are split 80/20</a:t>
            </a:r>
          </a:p>
        </p:txBody>
      </p:sp>
      <p:sp>
        <p:nvSpPr>
          <p:cNvPr id="18" name="Right Brace 17"/>
          <p:cNvSpPr/>
          <p:nvPr/>
        </p:nvSpPr>
        <p:spPr bwMode="auto">
          <a:xfrm rot="5400000">
            <a:off x="8115300" y="3467100"/>
            <a:ext cx="762000" cy="2057400"/>
          </a:xfrm>
          <a:prstGeom prst="rightBrace">
            <a:avLst>
              <a:gd name="adj1" fmla="val 25000"/>
              <a:gd name="adj2" fmla="val 48465"/>
            </a:avLst>
          </a:prstGeom>
          <a:noFill/>
          <a:ln w="317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fontAlgn="base" hangingPunct="0">
              <a:spcBef>
                <a:spcPct val="20000"/>
              </a:spcBef>
              <a:spcAft>
                <a:spcPct val="0"/>
              </a:spcAft>
              <a:buFontTx/>
              <a:buChar char="•"/>
            </a:pPr>
            <a:endParaRPr lang="en-US" sz="3200">
              <a:latin typeface="Times New Roman" pitchFamily="18" charset="0"/>
            </a:endParaRPr>
          </a:p>
        </p:txBody>
      </p:sp>
      <p:sp>
        <p:nvSpPr>
          <p:cNvPr id="19" name="Right Brace 18"/>
          <p:cNvSpPr/>
          <p:nvPr/>
        </p:nvSpPr>
        <p:spPr bwMode="auto">
          <a:xfrm rot="16200000">
            <a:off x="2628900" y="3086100"/>
            <a:ext cx="762000" cy="2057399"/>
          </a:xfrm>
          <a:prstGeom prst="rightBrace">
            <a:avLst>
              <a:gd name="adj1" fmla="val 25000"/>
              <a:gd name="adj2" fmla="val 48465"/>
            </a:avLst>
          </a:prstGeom>
          <a:noFill/>
          <a:ln w="317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fontAlgn="base" hangingPunct="0">
              <a:spcBef>
                <a:spcPct val="20000"/>
              </a:spcBef>
              <a:spcAft>
                <a:spcPct val="0"/>
              </a:spcAft>
              <a:buFontTx/>
              <a:buChar char="•"/>
            </a:pPr>
            <a:endParaRPr lang="en-US" sz="3200">
              <a:latin typeface="Times New Roman" pitchFamily="18" charset="0"/>
            </a:endParaRPr>
          </a:p>
        </p:txBody>
      </p:sp>
      <p:sp>
        <p:nvSpPr>
          <p:cNvPr id="20" name="TextBox 19"/>
          <p:cNvSpPr txBox="1"/>
          <p:nvPr/>
        </p:nvSpPr>
        <p:spPr>
          <a:xfrm>
            <a:off x="1600202" y="3088521"/>
            <a:ext cx="2666994" cy="553998"/>
          </a:xfrm>
          <a:prstGeom prst="rect">
            <a:avLst/>
          </a:prstGeom>
          <a:noFill/>
        </p:spPr>
        <p:txBody>
          <a:bodyPr wrap="square" rtlCol="0">
            <a:spAutoFit/>
          </a:bodyPr>
          <a:lstStyle/>
          <a:p>
            <a:pPr algn="ctr"/>
            <a:r>
              <a:rPr lang="en-US" sz="1500" dirty="0"/>
              <a:t>Amounts Distributed </a:t>
            </a:r>
            <a:br>
              <a:rPr lang="en-US" sz="1500" dirty="0"/>
            </a:br>
            <a:r>
              <a:rPr lang="en-US" sz="1500" dirty="0"/>
              <a:t>to LP only</a:t>
            </a:r>
          </a:p>
        </p:txBody>
      </p:sp>
      <p:cxnSp>
        <p:nvCxnSpPr>
          <p:cNvPr id="6" name="Straight Connector 5"/>
          <p:cNvCxnSpPr/>
          <p:nvPr/>
        </p:nvCxnSpPr>
        <p:spPr bwMode="auto">
          <a:xfrm flipV="1">
            <a:off x="4267200" y="1676400"/>
            <a:ext cx="0" cy="41148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bwMode="auto">
          <a:xfrm flipV="1">
            <a:off x="7010400" y="1676400"/>
            <a:ext cx="0" cy="41148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p:cNvCxnSpPr/>
          <p:nvPr/>
        </p:nvCxnSpPr>
        <p:spPr bwMode="auto">
          <a:xfrm flipV="1">
            <a:off x="5715000" y="1676400"/>
            <a:ext cx="0" cy="41148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Box 6"/>
          <p:cNvSpPr txBox="1"/>
          <p:nvPr/>
        </p:nvSpPr>
        <p:spPr>
          <a:xfrm>
            <a:off x="1600201" y="1893303"/>
            <a:ext cx="2666998" cy="338554"/>
          </a:xfrm>
          <a:prstGeom prst="rect">
            <a:avLst/>
          </a:prstGeom>
          <a:noFill/>
        </p:spPr>
        <p:txBody>
          <a:bodyPr wrap="square" rtlCol="0">
            <a:spAutoFit/>
          </a:bodyPr>
          <a:lstStyle/>
          <a:p>
            <a:pPr algn="ctr"/>
            <a:r>
              <a:rPr lang="en-US" sz="1600" b="1" u="sng" dirty="0"/>
              <a:t>First Priority</a:t>
            </a:r>
          </a:p>
        </p:txBody>
      </p:sp>
      <p:sp>
        <p:nvSpPr>
          <p:cNvPr id="23" name="TextBox 22"/>
          <p:cNvSpPr txBox="1"/>
          <p:nvPr/>
        </p:nvSpPr>
        <p:spPr>
          <a:xfrm>
            <a:off x="4267199" y="2209801"/>
            <a:ext cx="1447799" cy="584775"/>
          </a:xfrm>
          <a:prstGeom prst="rect">
            <a:avLst/>
          </a:prstGeom>
          <a:noFill/>
        </p:spPr>
        <p:txBody>
          <a:bodyPr wrap="square" rtlCol="0">
            <a:spAutoFit/>
          </a:bodyPr>
          <a:lstStyle/>
          <a:p>
            <a:pPr algn="ctr"/>
            <a:r>
              <a:rPr lang="en-US" sz="1600" b="1" u="sng" dirty="0"/>
              <a:t>Second Priority</a:t>
            </a:r>
          </a:p>
        </p:txBody>
      </p:sp>
      <p:sp>
        <p:nvSpPr>
          <p:cNvPr id="24" name="TextBox 23"/>
          <p:cNvSpPr txBox="1"/>
          <p:nvPr/>
        </p:nvSpPr>
        <p:spPr>
          <a:xfrm>
            <a:off x="5714997" y="2796571"/>
            <a:ext cx="1295399" cy="584775"/>
          </a:xfrm>
          <a:prstGeom prst="rect">
            <a:avLst/>
          </a:prstGeom>
          <a:noFill/>
        </p:spPr>
        <p:txBody>
          <a:bodyPr wrap="square" rtlCol="0">
            <a:spAutoFit/>
          </a:bodyPr>
          <a:lstStyle/>
          <a:p>
            <a:pPr algn="ctr"/>
            <a:r>
              <a:rPr lang="en-US" sz="1600" b="1" u="sng" dirty="0"/>
              <a:t>Third Priority</a:t>
            </a:r>
          </a:p>
        </p:txBody>
      </p:sp>
      <p:sp>
        <p:nvSpPr>
          <p:cNvPr id="8" name="TextBox 7"/>
          <p:cNvSpPr txBox="1"/>
          <p:nvPr/>
        </p:nvSpPr>
        <p:spPr>
          <a:xfrm>
            <a:off x="7040420" y="1708824"/>
            <a:ext cx="2713180" cy="338554"/>
          </a:xfrm>
          <a:prstGeom prst="rect">
            <a:avLst/>
          </a:prstGeom>
          <a:noFill/>
        </p:spPr>
        <p:txBody>
          <a:bodyPr wrap="square" rtlCol="0">
            <a:spAutoFit/>
          </a:bodyPr>
          <a:lstStyle/>
          <a:p>
            <a:pPr algn="ctr"/>
            <a:r>
              <a:rPr lang="en-US" sz="1600" b="1" u="sng" dirty="0"/>
              <a:t>Thereafter</a:t>
            </a:r>
          </a:p>
        </p:txBody>
      </p:sp>
      <p:cxnSp>
        <p:nvCxnSpPr>
          <p:cNvPr id="25" name="Straight Connector 24"/>
          <p:cNvCxnSpPr/>
          <p:nvPr/>
        </p:nvCxnSpPr>
        <p:spPr bwMode="auto">
          <a:xfrm flipV="1">
            <a:off x="9753600" y="1676400"/>
            <a:ext cx="0" cy="41148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Date Placeholder 2"/>
          <p:cNvSpPr txBox="1">
            <a:spLocks/>
          </p:cNvSpPr>
          <p:nvPr/>
        </p:nvSpPr>
        <p:spPr>
          <a:xfrm>
            <a:off x="1036782" y="6248400"/>
            <a:ext cx="5181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accent1">
                    <a:lumMod val="75000"/>
                  </a:schemeClr>
                </a:solidFill>
                <a:latin typeface="+mj-lt"/>
              </a:rPr>
              <a:t>Amounts in millions of dollars</a:t>
            </a:r>
          </a:p>
        </p:txBody>
      </p:sp>
    </p:spTree>
    <p:extLst>
      <p:ext uri="{BB962C8B-B14F-4D97-AF65-F5344CB8AC3E}">
        <p14:creationId xmlns:p14="http://schemas.microsoft.com/office/powerpoint/2010/main" val="28134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5</a:t>
            </a:fld>
            <a:endParaRPr lang="en-US" dirty="0"/>
          </a:p>
        </p:txBody>
      </p:sp>
      <p:sp>
        <p:nvSpPr>
          <p:cNvPr id="3" name="Content Placeholder 2"/>
          <p:cNvSpPr>
            <a:spLocks noGrp="1"/>
          </p:cNvSpPr>
          <p:nvPr>
            <p:ph idx="1"/>
          </p:nvPr>
        </p:nvSpPr>
        <p:spPr>
          <a:xfrm>
            <a:off x="981515" y="1009485"/>
            <a:ext cx="10590261" cy="5315115"/>
          </a:xfrm>
        </p:spPr>
        <p:txBody>
          <a:bodyPr/>
          <a:lstStyle/>
          <a:p>
            <a:r>
              <a:rPr lang="en-US" sz="1600" dirty="0">
                <a:solidFill>
                  <a:schemeClr val="accent1">
                    <a:lumMod val="75000"/>
                  </a:schemeClr>
                </a:solidFill>
              </a:rPr>
              <a:t>PSERS’ Commitment - $100 M</a:t>
            </a:r>
          </a:p>
          <a:p>
            <a:r>
              <a:rPr lang="en-US" sz="1600" dirty="0">
                <a:solidFill>
                  <a:schemeClr val="accent1">
                    <a:lumMod val="75000"/>
                  </a:schemeClr>
                </a:solidFill>
              </a:rPr>
              <a:t>Fund life – 10 years</a:t>
            </a:r>
          </a:p>
          <a:p>
            <a:pPr lvl="1"/>
            <a:r>
              <a:rPr lang="en-US" sz="1600" dirty="0">
                <a:solidFill>
                  <a:schemeClr val="accent1">
                    <a:lumMod val="75000"/>
                  </a:schemeClr>
                </a:solidFill>
              </a:rPr>
              <a:t>Investment period – 5 years</a:t>
            </a:r>
          </a:p>
          <a:p>
            <a:pPr lvl="1"/>
            <a:r>
              <a:rPr lang="en-US" sz="1600" dirty="0">
                <a:solidFill>
                  <a:schemeClr val="accent1">
                    <a:lumMod val="75000"/>
                  </a:schemeClr>
                </a:solidFill>
              </a:rPr>
              <a:t>Harvesting period – 5 years</a:t>
            </a:r>
          </a:p>
          <a:p>
            <a:r>
              <a:rPr lang="en-US" sz="1600" dirty="0">
                <a:solidFill>
                  <a:schemeClr val="accent1">
                    <a:lumMod val="75000"/>
                  </a:schemeClr>
                </a:solidFill>
              </a:rPr>
              <a:t>Management fee:</a:t>
            </a:r>
          </a:p>
          <a:p>
            <a:pPr lvl="1"/>
            <a:r>
              <a:rPr lang="en-US" sz="1600" dirty="0">
                <a:solidFill>
                  <a:schemeClr val="accent1">
                    <a:lumMod val="75000"/>
                  </a:schemeClr>
                </a:solidFill>
              </a:rPr>
              <a:t>2% of commitment during investment period, </a:t>
            </a:r>
          </a:p>
          <a:p>
            <a:pPr lvl="1"/>
            <a:r>
              <a:rPr lang="en-US" sz="1600" dirty="0">
                <a:solidFill>
                  <a:schemeClr val="accent1">
                    <a:lumMod val="75000"/>
                  </a:schemeClr>
                </a:solidFill>
              </a:rPr>
              <a:t>2% of invested capital thereafter</a:t>
            </a:r>
          </a:p>
          <a:p>
            <a:r>
              <a:rPr lang="en-US" sz="1600" dirty="0">
                <a:solidFill>
                  <a:schemeClr val="accent1">
                    <a:lumMod val="75000"/>
                  </a:schemeClr>
                </a:solidFill>
              </a:rPr>
              <a:t>Preferred Return – 8%</a:t>
            </a:r>
          </a:p>
          <a:p>
            <a:r>
              <a:rPr lang="en-US" sz="1600" dirty="0">
                <a:solidFill>
                  <a:schemeClr val="accent1">
                    <a:lumMod val="75000"/>
                  </a:schemeClr>
                </a:solidFill>
              </a:rPr>
              <a:t>GP Catchup – 20%</a:t>
            </a:r>
          </a:p>
          <a:p>
            <a:r>
              <a:rPr lang="en-US" sz="1600" dirty="0">
                <a:solidFill>
                  <a:schemeClr val="accent1">
                    <a:lumMod val="75000"/>
                  </a:schemeClr>
                </a:solidFill>
              </a:rPr>
              <a:t>Profit Share:</a:t>
            </a:r>
          </a:p>
          <a:p>
            <a:pPr lvl="1"/>
            <a:r>
              <a:rPr lang="en-US" sz="1600" dirty="0">
                <a:solidFill>
                  <a:schemeClr val="accent1">
                    <a:lumMod val="75000"/>
                  </a:schemeClr>
                </a:solidFill>
              </a:rPr>
              <a:t>LP – 80%</a:t>
            </a:r>
          </a:p>
          <a:p>
            <a:pPr lvl="1"/>
            <a:r>
              <a:rPr lang="en-US" sz="1600" dirty="0">
                <a:solidFill>
                  <a:schemeClr val="accent1">
                    <a:lumMod val="75000"/>
                  </a:schemeClr>
                </a:solidFill>
              </a:rPr>
              <a:t>GP – 20%</a:t>
            </a:r>
          </a:p>
        </p:txBody>
      </p:sp>
      <p:sp>
        <p:nvSpPr>
          <p:cNvPr id="4" name="Title 3"/>
          <p:cNvSpPr>
            <a:spLocks noGrp="1"/>
          </p:cNvSpPr>
          <p:nvPr>
            <p:ph type="title"/>
          </p:nvPr>
        </p:nvSpPr>
        <p:spPr/>
        <p:txBody>
          <a:bodyPr/>
          <a:lstStyle/>
          <a:p>
            <a:r>
              <a:rPr lang="en-US" dirty="0"/>
              <a:t>Assumptions for Illustration</a:t>
            </a:r>
          </a:p>
        </p:txBody>
      </p:sp>
    </p:spTree>
    <p:extLst>
      <p:ext uri="{BB962C8B-B14F-4D97-AF65-F5344CB8AC3E}">
        <p14:creationId xmlns:p14="http://schemas.microsoft.com/office/powerpoint/2010/main" val="4368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6</a:t>
            </a:fld>
            <a:endParaRPr lang="en-US" dirty="0"/>
          </a:p>
        </p:txBody>
      </p:sp>
      <p:sp>
        <p:nvSpPr>
          <p:cNvPr id="4" name="Title 3"/>
          <p:cNvSpPr>
            <a:spLocks noGrp="1"/>
          </p:cNvSpPr>
          <p:nvPr>
            <p:ph type="title"/>
          </p:nvPr>
        </p:nvSpPr>
        <p:spPr/>
        <p:txBody>
          <a:bodyPr/>
          <a:lstStyle/>
          <a:p>
            <a:r>
              <a:rPr lang="en-US" dirty="0"/>
              <a:t>Portfolio Investments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2105790"/>
              </p:ext>
            </p:extLst>
          </p:nvPr>
        </p:nvGraphicFramePr>
        <p:xfrm>
          <a:off x="2057400" y="1143002"/>
          <a:ext cx="8305798" cy="2209798"/>
        </p:xfrm>
        <a:graphic>
          <a:graphicData uri="http://schemas.openxmlformats.org/drawingml/2006/table">
            <a:tbl>
              <a:tblPr/>
              <a:tblGrid>
                <a:gridCol w="1905000">
                  <a:extLst>
                    <a:ext uri="{9D8B030D-6E8A-4147-A177-3AD203B41FA5}">
                      <a16:colId xmlns:a16="http://schemas.microsoft.com/office/drawing/2014/main" val="3745619370"/>
                    </a:ext>
                  </a:extLst>
                </a:gridCol>
                <a:gridCol w="1524000">
                  <a:extLst>
                    <a:ext uri="{9D8B030D-6E8A-4147-A177-3AD203B41FA5}">
                      <a16:colId xmlns:a16="http://schemas.microsoft.com/office/drawing/2014/main" val="534693350"/>
                    </a:ext>
                  </a:extLst>
                </a:gridCol>
                <a:gridCol w="1600200">
                  <a:extLst>
                    <a:ext uri="{9D8B030D-6E8A-4147-A177-3AD203B41FA5}">
                      <a16:colId xmlns:a16="http://schemas.microsoft.com/office/drawing/2014/main" val="3973058306"/>
                    </a:ext>
                  </a:extLst>
                </a:gridCol>
                <a:gridCol w="1600200">
                  <a:extLst>
                    <a:ext uri="{9D8B030D-6E8A-4147-A177-3AD203B41FA5}">
                      <a16:colId xmlns:a16="http://schemas.microsoft.com/office/drawing/2014/main" val="3135011531"/>
                    </a:ext>
                  </a:extLst>
                </a:gridCol>
                <a:gridCol w="1676398">
                  <a:extLst>
                    <a:ext uri="{9D8B030D-6E8A-4147-A177-3AD203B41FA5}">
                      <a16:colId xmlns:a16="http://schemas.microsoft.com/office/drawing/2014/main" val="2658543733"/>
                    </a:ext>
                  </a:extLst>
                </a:gridCol>
              </a:tblGrid>
              <a:tr h="242962">
                <a:tc gridSpan="5">
                  <a:txBody>
                    <a:bodyPr/>
                    <a:lstStyle/>
                    <a:p>
                      <a:pPr algn="ctr" fontAlgn="t"/>
                      <a:r>
                        <a:rPr lang="en-US" sz="1200" b="1" i="0" u="none" strike="noStrike">
                          <a:solidFill>
                            <a:srgbClr val="FFFFFF"/>
                          </a:solidFill>
                          <a:effectLst/>
                          <a:latin typeface="Arial" panose="020B0604020202020204" pitchFamily="34" charset="0"/>
                        </a:rPr>
                        <a:t>Drawn Capital Summary</a:t>
                      </a:r>
                    </a:p>
                  </a:txBody>
                  <a:tcPr marL="9525" marR="9525" marT="9525" marB="0">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7771859"/>
                  </a:ext>
                </a:extLst>
              </a:tr>
              <a:tr h="254532">
                <a:tc>
                  <a:txBody>
                    <a:bodyPr/>
                    <a:lstStyle/>
                    <a:p>
                      <a:pPr algn="l" fontAlgn="b"/>
                      <a:r>
                        <a:rPr lang="en-US" sz="1200" b="1" i="0" u="none" strike="noStrike">
                          <a:solidFill>
                            <a:srgbClr val="366092"/>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Invested</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Realized</a:t>
                      </a:r>
                    </a:p>
                  </a:txBody>
                  <a:tcPr marL="9525" marR="9525" marT="9525"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44059976"/>
                  </a:ext>
                </a:extLst>
              </a:tr>
              <a:tr h="254532">
                <a:tc>
                  <a:txBody>
                    <a:bodyPr/>
                    <a:lstStyle/>
                    <a:p>
                      <a:pPr algn="ctr" fontAlgn="t"/>
                      <a:r>
                        <a:rPr lang="en-US" sz="1200" b="1" i="0" u="none" strike="noStrike" dirty="0">
                          <a:solidFill>
                            <a:srgbClr val="366092"/>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a:solidFill>
                            <a:srgbClr val="366092"/>
                          </a:solidFill>
                          <a:effectLst/>
                          <a:latin typeface="Arial" panose="020B0604020202020204" pitchFamily="34" charset="0"/>
                        </a:rPr>
                        <a:t>Year</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a:solidFill>
                            <a:srgbClr val="366092"/>
                          </a:solidFill>
                          <a:effectLst/>
                          <a:latin typeface="Arial" panose="020B0604020202020204" pitchFamily="34" charset="0"/>
                        </a:rPr>
                        <a:t>Amount</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a:solidFill>
                            <a:srgbClr val="366092"/>
                          </a:solidFill>
                          <a:effectLst/>
                          <a:latin typeface="Arial" panose="020B0604020202020204" pitchFamily="34" charset="0"/>
                        </a:rPr>
                        <a:t>Year</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dirty="0">
                          <a:solidFill>
                            <a:srgbClr val="366092"/>
                          </a:solidFill>
                          <a:effectLst/>
                          <a:latin typeface="Arial" panose="020B0604020202020204" pitchFamily="34" charset="0"/>
                        </a:rPr>
                        <a:t>Amount</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282986770"/>
                  </a:ext>
                </a:extLst>
              </a:tr>
              <a:tr h="242962">
                <a:tc>
                  <a:txBody>
                    <a:bodyPr/>
                    <a:lstStyle/>
                    <a:p>
                      <a:pPr algn="ctr" fontAlgn="t"/>
                      <a:r>
                        <a:rPr lang="en-US" sz="1200" b="1" i="0" u="none" strike="noStrike">
                          <a:solidFill>
                            <a:srgbClr val="366092"/>
                          </a:solidFill>
                          <a:effectLst/>
                          <a:latin typeface="Arial" panose="020B0604020202020204" pitchFamily="34" charset="0"/>
                        </a:rPr>
                        <a:t>Investment A</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Year 1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Year 3</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40,000,000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11600988"/>
                  </a:ext>
                </a:extLst>
              </a:tr>
              <a:tr h="242962">
                <a:tc>
                  <a:txBody>
                    <a:bodyPr/>
                    <a:lstStyle/>
                    <a:p>
                      <a:pPr algn="ctr" fontAlgn="t"/>
                      <a:r>
                        <a:rPr lang="en-US" sz="1200" b="1" i="0" u="none" strike="noStrike">
                          <a:solidFill>
                            <a:srgbClr val="366092"/>
                          </a:solidFill>
                          <a:effectLst/>
                          <a:latin typeface="Arial" panose="020B0604020202020204" pitchFamily="34" charset="0"/>
                        </a:rPr>
                        <a:t>Investment B</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Year 2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Year 5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          64,000,000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13061462"/>
                  </a:ext>
                </a:extLst>
              </a:tr>
              <a:tr h="242962">
                <a:tc>
                  <a:txBody>
                    <a:bodyPr/>
                    <a:lstStyle/>
                    <a:p>
                      <a:pPr algn="ctr" fontAlgn="t"/>
                      <a:r>
                        <a:rPr lang="en-US" sz="1200" b="1" i="0" u="none" strike="noStrike">
                          <a:solidFill>
                            <a:srgbClr val="366092"/>
                          </a:solidFill>
                          <a:effectLst/>
                          <a:latin typeface="Arial" panose="020B0604020202020204" pitchFamily="34" charset="0"/>
                        </a:rPr>
                        <a:t>Investment C</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Year 3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Year 7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48,000,000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948566896"/>
                  </a:ext>
                </a:extLst>
              </a:tr>
              <a:tr h="242962">
                <a:tc>
                  <a:txBody>
                    <a:bodyPr/>
                    <a:lstStyle/>
                    <a:p>
                      <a:pPr algn="ctr" fontAlgn="t"/>
                      <a:r>
                        <a:rPr lang="en-US" sz="1200" b="1" i="0" u="none" strike="noStrike">
                          <a:solidFill>
                            <a:srgbClr val="366092"/>
                          </a:solidFill>
                          <a:effectLst/>
                          <a:latin typeface="Arial" panose="020B0604020202020204" pitchFamily="34" charset="0"/>
                        </a:rPr>
                        <a:t>Investment D</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Year 4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Year 8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a:solidFill>
                            <a:srgbClr val="366092"/>
                          </a:solidFill>
                          <a:effectLst/>
                          <a:latin typeface="Arial" panose="020B0604020202020204" pitchFamily="34" charset="0"/>
                        </a:rPr>
                        <a:t> $          48,000,000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055780010"/>
                  </a:ext>
                </a:extLst>
              </a:tr>
              <a:tr h="242962">
                <a:tc>
                  <a:txBody>
                    <a:bodyPr/>
                    <a:lstStyle/>
                    <a:p>
                      <a:pPr algn="ctr" fontAlgn="t"/>
                      <a:r>
                        <a:rPr lang="en-US" sz="1200" b="1" i="0" u="none" strike="noStrike" dirty="0">
                          <a:solidFill>
                            <a:srgbClr val="366092"/>
                          </a:solidFill>
                          <a:effectLst/>
                          <a:latin typeface="Arial" panose="020B0604020202020204" pitchFamily="34" charset="0"/>
                        </a:rPr>
                        <a:t>Investment E</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Year 5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366092"/>
                      </a:solidFill>
                      <a:prstDash val="solid"/>
                      <a:round/>
                      <a:headEnd type="none" w="med" len="med"/>
                      <a:tailEnd type="none" w="med" len="med"/>
                    </a:lnB>
                    <a:solidFill>
                      <a:srgbClr val="E9EDF4"/>
                    </a:solidFill>
                  </a:tcPr>
                </a:tc>
                <a:tc>
                  <a:txBody>
                    <a:bodyPr/>
                    <a:lstStyle/>
                    <a:p>
                      <a:pPr algn="ctr" fontAlgn="t"/>
                      <a:r>
                        <a:rPr lang="en-US" sz="1200" b="0" i="0" u="none" strike="noStrike" dirty="0">
                          <a:solidFill>
                            <a:srgbClr val="366092"/>
                          </a:solidFill>
                          <a:effectLst/>
                          <a:latin typeface="Arial" panose="020B0604020202020204" pitchFamily="34" charset="0"/>
                        </a:rPr>
                        <a:t> Year 10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a:solidFill>
                            <a:srgbClr val="366092"/>
                          </a:solidFill>
                          <a:effectLst/>
                          <a:latin typeface="Arial" panose="020B0604020202020204" pitchFamily="34" charset="0"/>
                        </a:rPr>
                        <a:t> $          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366092"/>
                      </a:solidFill>
                      <a:prstDash val="solid"/>
                      <a:round/>
                      <a:headEnd type="none" w="med" len="med"/>
                      <a:tailEnd type="none" w="med" len="med"/>
                    </a:lnB>
                    <a:solidFill>
                      <a:srgbClr val="E9EDF4"/>
                    </a:solidFill>
                  </a:tcPr>
                </a:tc>
                <a:extLst>
                  <a:ext uri="{0D108BD9-81ED-4DB2-BD59-A6C34878D82A}">
                    <a16:rowId xmlns:a16="http://schemas.microsoft.com/office/drawing/2014/main" val="1739340760"/>
                  </a:ext>
                </a:extLst>
              </a:tr>
              <a:tr h="242962">
                <a:tc>
                  <a:txBody>
                    <a:bodyPr/>
                    <a:lstStyle/>
                    <a:p>
                      <a:pPr algn="l" fontAlgn="t"/>
                      <a:r>
                        <a:rPr lang="en-US" sz="1200" b="0" i="0" u="none" strike="noStrike">
                          <a:solidFill>
                            <a:srgbClr val="366092"/>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1" i="0" u="none" strike="noStrike">
                          <a:solidFill>
                            <a:srgbClr val="366092"/>
                          </a:solidFill>
                          <a:effectLst/>
                          <a:latin typeface="Arial" panose="020B0604020202020204" pitchFamily="34" charset="0"/>
                        </a:rPr>
                        <a:t> Total Invested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dirty="0">
                          <a:solidFill>
                            <a:srgbClr val="366092"/>
                          </a:solidFill>
                          <a:effectLst/>
                          <a:latin typeface="Arial" panose="020B0604020202020204" pitchFamily="34" charset="0"/>
                        </a:rPr>
                        <a:t> $          80,000,000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1" i="0" u="none" strike="noStrike">
                          <a:solidFill>
                            <a:srgbClr val="366092"/>
                          </a:solidFill>
                          <a:effectLst/>
                          <a:latin typeface="Arial" panose="020B0604020202020204" pitchFamily="34" charset="0"/>
                        </a:rPr>
                        <a:t> Total Realized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1" i="0" u="none" strike="noStrike" dirty="0">
                          <a:solidFill>
                            <a:srgbClr val="366092"/>
                          </a:solidFill>
                          <a:effectLst/>
                          <a:latin typeface="Arial" panose="020B0604020202020204" pitchFamily="34" charset="0"/>
                        </a:rPr>
                        <a:t> $        216,000,000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9171724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04229762"/>
              </p:ext>
            </p:extLst>
          </p:nvPr>
        </p:nvGraphicFramePr>
        <p:xfrm>
          <a:off x="3457245" y="3886200"/>
          <a:ext cx="5638800" cy="1800225"/>
        </p:xfrm>
        <a:graphic>
          <a:graphicData uri="http://schemas.openxmlformats.org/drawingml/2006/table">
            <a:tbl>
              <a:tblPr/>
              <a:tblGrid>
                <a:gridCol w="1409700">
                  <a:extLst>
                    <a:ext uri="{9D8B030D-6E8A-4147-A177-3AD203B41FA5}">
                      <a16:colId xmlns:a16="http://schemas.microsoft.com/office/drawing/2014/main" val="481868477"/>
                    </a:ext>
                  </a:extLst>
                </a:gridCol>
                <a:gridCol w="1409700">
                  <a:extLst>
                    <a:ext uri="{9D8B030D-6E8A-4147-A177-3AD203B41FA5}">
                      <a16:colId xmlns:a16="http://schemas.microsoft.com/office/drawing/2014/main" val="9246857"/>
                    </a:ext>
                  </a:extLst>
                </a:gridCol>
                <a:gridCol w="1409700">
                  <a:extLst>
                    <a:ext uri="{9D8B030D-6E8A-4147-A177-3AD203B41FA5}">
                      <a16:colId xmlns:a16="http://schemas.microsoft.com/office/drawing/2014/main" val="2952499184"/>
                    </a:ext>
                  </a:extLst>
                </a:gridCol>
                <a:gridCol w="1409700">
                  <a:extLst>
                    <a:ext uri="{9D8B030D-6E8A-4147-A177-3AD203B41FA5}">
                      <a16:colId xmlns:a16="http://schemas.microsoft.com/office/drawing/2014/main" val="3382629245"/>
                    </a:ext>
                  </a:extLst>
                </a:gridCol>
              </a:tblGrid>
              <a:tr h="200025">
                <a:tc gridSpan="4">
                  <a:txBody>
                    <a:bodyPr/>
                    <a:lstStyle/>
                    <a:p>
                      <a:pPr algn="ctr" fontAlgn="b"/>
                      <a:r>
                        <a:rPr lang="en-US" sz="1200" b="1" i="0" u="none" strike="noStrike" dirty="0">
                          <a:solidFill>
                            <a:srgbClr val="FFFFFF"/>
                          </a:solidFill>
                          <a:effectLst/>
                          <a:latin typeface="Arial" panose="020B0604020202020204" pitchFamily="34" charset="0"/>
                        </a:rPr>
                        <a:t>Management Fee Summary</a:t>
                      </a:r>
                    </a:p>
                  </a:txBody>
                  <a:tcPr marL="9525" marR="9525" marT="9525"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8639363"/>
                  </a:ext>
                </a:extLst>
              </a:tr>
              <a:tr h="200025">
                <a:tc>
                  <a:txBody>
                    <a:bodyPr/>
                    <a:lstStyle/>
                    <a:p>
                      <a:pPr algn="ctr" fontAlgn="t"/>
                      <a:r>
                        <a:rPr lang="en-US" sz="1200" b="1" i="0" u="none" strike="noStrike" dirty="0">
                          <a:solidFill>
                            <a:srgbClr val="366092"/>
                          </a:solidFill>
                          <a:effectLst/>
                          <a:latin typeface="Arial" panose="020B0604020202020204" pitchFamily="34" charset="0"/>
                        </a:rPr>
                        <a:t> Year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1" i="0" u="none" strike="noStrike">
                          <a:solidFill>
                            <a:srgbClr val="366092"/>
                          </a:solidFill>
                          <a:effectLst/>
                          <a:latin typeface="Arial" panose="020B0604020202020204" pitchFamily="34" charset="0"/>
                        </a:rPr>
                        <a:t> Amount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1" i="0" u="none" strike="noStrike" dirty="0">
                          <a:solidFill>
                            <a:srgbClr val="366092"/>
                          </a:solidFill>
                          <a:effectLst/>
                          <a:latin typeface="Arial" panose="020B0604020202020204" pitchFamily="34" charset="0"/>
                        </a:rPr>
                        <a:t> Year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1" i="0" u="none" strike="noStrike" dirty="0">
                          <a:solidFill>
                            <a:srgbClr val="366092"/>
                          </a:solidFill>
                          <a:effectLst/>
                          <a:latin typeface="Arial" panose="020B0604020202020204" pitchFamily="34" charset="0"/>
                        </a:rPr>
                        <a:t> Amount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97851720"/>
                  </a:ext>
                </a:extLst>
              </a:tr>
              <a:tr h="200025">
                <a:tc>
                  <a:txBody>
                    <a:bodyPr/>
                    <a:lstStyle/>
                    <a:p>
                      <a:pPr algn="ctr" fontAlgn="t"/>
                      <a:r>
                        <a:rPr lang="en-US" sz="1200" b="0" i="0" u="none" strike="noStrike" dirty="0">
                          <a:solidFill>
                            <a:srgbClr val="366092"/>
                          </a:solidFill>
                          <a:effectLst/>
                          <a:latin typeface="Arial" panose="020B0604020202020204" pitchFamily="34" charset="0"/>
                        </a:rPr>
                        <a:t> Year 1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dirty="0">
                          <a:solidFill>
                            <a:srgbClr val="366092"/>
                          </a:solidFill>
                          <a:effectLst/>
                          <a:latin typeface="Arial" panose="020B0604020202020204" pitchFamily="34" charset="0"/>
                        </a:rPr>
                        <a:t> Year 6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960,000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952207403"/>
                  </a:ext>
                </a:extLst>
              </a:tr>
              <a:tr h="200025">
                <a:tc>
                  <a:txBody>
                    <a:bodyPr/>
                    <a:lstStyle/>
                    <a:p>
                      <a:pPr algn="ctr" fontAlgn="t"/>
                      <a:r>
                        <a:rPr lang="en-US" sz="1200" b="0" i="0" u="none" strike="noStrike" dirty="0">
                          <a:solidFill>
                            <a:srgbClr val="366092"/>
                          </a:solidFill>
                          <a:effectLst/>
                          <a:latin typeface="Arial" panose="020B0604020202020204" pitchFamily="34" charset="0"/>
                        </a:rPr>
                        <a:t> Year 2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dirty="0">
                          <a:solidFill>
                            <a:srgbClr val="366092"/>
                          </a:solidFill>
                          <a:effectLst/>
                          <a:latin typeface="Arial" panose="020B0604020202020204" pitchFamily="34" charset="0"/>
                        </a:rPr>
                        <a:t> Year 7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960,000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142049623"/>
                  </a:ext>
                </a:extLst>
              </a:tr>
              <a:tr h="200025">
                <a:tc>
                  <a:txBody>
                    <a:bodyPr/>
                    <a:lstStyle/>
                    <a:p>
                      <a:pPr algn="ctr" fontAlgn="t"/>
                      <a:r>
                        <a:rPr lang="en-US" sz="1200" b="0" i="0" u="none" strike="noStrike" dirty="0">
                          <a:solidFill>
                            <a:srgbClr val="366092"/>
                          </a:solidFill>
                          <a:effectLst/>
                          <a:latin typeface="Arial" panose="020B0604020202020204" pitchFamily="34" charset="0"/>
                        </a:rPr>
                        <a:t> Year 3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dirty="0">
                          <a:solidFill>
                            <a:srgbClr val="366092"/>
                          </a:solidFill>
                          <a:effectLst/>
                          <a:latin typeface="Arial" panose="020B0604020202020204" pitchFamily="34" charset="0"/>
                        </a:rPr>
                        <a:t> Year 8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640,000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334073338"/>
                  </a:ext>
                </a:extLst>
              </a:tr>
              <a:tr h="200025">
                <a:tc>
                  <a:txBody>
                    <a:bodyPr/>
                    <a:lstStyle/>
                    <a:p>
                      <a:pPr algn="ctr" fontAlgn="t"/>
                      <a:r>
                        <a:rPr lang="en-US" sz="1200" b="0" i="0" u="none" strike="noStrike" dirty="0">
                          <a:solidFill>
                            <a:srgbClr val="366092"/>
                          </a:solidFill>
                          <a:effectLst/>
                          <a:latin typeface="Arial" panose="020B0604020202020204" pitchFamily="34" charset="0"/>
                        </a:rPr>
                        <a:t> Year 4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n-US" sz="1200" b="0" i="0" u="none" strike="noStrike" dirty="0">
                          <a:solidFill>
                            <a:srgbClr val="366092"/>
                          </a:solidFill>
                          <a:effectLst/>
                          <a:latin typeface="Arial" panose="020B0604020202020204" pitchFamily="34" charset="0"/>
                        </a:rPr>
                        <a:t> Year 9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320,000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986164633"/>
                  </a:ext>
                </a:extLst>
              </a:tr>
              <a:tr h="200025">
                <a:tc>
                  <a:txBody>
                    <a:bodyPr/>
                    <a:lstStyle/>
                    <a:p>
                      <a:pPr algn="ctr" fontAlgn="t"/>
                      <a:r>
                        <a:rPr lang="en-US" sz="1200" b="0" i="0" u="none" strike="noStrike" dirty="0">
                          <a:solidFill>
                            <a:srgbClr val="366092"/>
                          </a:solidFill>
                          <a:effectLst/>
                          <a:latin typeface="Arial" panose="020B0604020202020204" pitchFamily="34" charset="0"/>
                        </a:rPr>
                        <a:t> Year 5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t"/>
                      <a:r>
                        <a:rPr lang="en-US" sz="1200" b="0" i="0" u="none" strike="noStrike" dirty="0">
                          <a:solidFill>
                            <a:srgbClr val="366092"/>
                          </a:solidFill>
                          <a:effectLst/>
                          <a:latin typeface="Arial" panose="020B0604020202020204" pitchFamily="34" charset="0"/>
                        </a:rPr>
                        <a:t> Year 10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320,000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877226714"/>
                  </a:ext>
                </a:extLst>
              </a:tr>
              <a:tr h="200025">
                <a:tc>
                  <a:txBody>
                    <a:bodyPr/>
                    <a:lstStyle/>
                    <a:p>
                      <a:pPr algn="l" fontAlgn="t"/>
                      <a:r>
                        <a:rPr lang="en-US" sz="1200" b="1" i="0" u="none" strike="noStrike">
                          <a:solidFill>
                            <a:srgbClr val="366092"/>
                          </a:solidFill>
                          <a:effectLst/>
                          <a:latin typeface="Arial" panose="020B0604020202020204" pitchFamily="34" charset="0"/>
                        </a:rPr>
                        <a:t> </a:t>
                      </a:r>
                    </a:p>
                  </a:txBody>
                  <a:tcPr marL="9525" marR="9525" marT="9525" marB="0">
                    <a:lnL>
                      <a:noFill/>
                    </a:lnL>
                    <a:lnR>
                      <a:noFill/>
                    </a:lnR>
                    <a:lnT w="12700" cap="flat" cmpd="sng" algn="ctr">
                      <a:solidFill>
                        <a:srgbClr val="FFFFFF"/>
                      </a:solidFill>
                      <a:prstDash val="solid"/>
                      <a:round/>
                      <a:headEnd type="none" w="med" len="med"/>
                      <a:tailEnd type="none" w="med" len="med"/>
                    </a:lnT>
                    <a:lnB>
                      <a:noFill/>
                    </a:lnB>
                    <a:solidFill>
                      <a:srgbClr val="E9EDF4"/>
                    </a:solidFill>
                  </a:tcPr>
                </a:tc>
                <a:tc>
                  <a:txBody>
                    <a:bodyPr/>
                    <a:lstStyle/>
                    <a:p>
                      <a:pPr algn="l" fontAlgn="t"/>
                      <a:r>
                        <a:rPr lang="en-US" sz="1200" b="1" i="0" u="none" strike="noStrike">
                          <a:solidFill>
                            <a:srgbClr val="366092"/>
                          </a:solidFill>
                          <a:effectLst/>
                          <a:latin typeface="Arial" panose="020B0604020202020204" pitchFamily="34" charset="0"/>
                        </a:rPr>
                        <a:t> </a:t>
                      </a:r>
                    </a:p>
                  </a:txBody>
                  <a:tcPr marL="9525" marR="9525" marT="9525" marB="0">
                    <a:lnL>
                      <a:noFill/>
                    </a:lnL>
                    <a:lnR>
                      <a:noFill/>
                    </a:lnR>
                    <a:lnT w="12700" cap="flat" cmpd="sng" algn="ctr">
                      <a:solidFill>
                        <a:srgbClr val="FFFFFF"/>
                      </a:solidFill>
                      <a:prstDash val="solid"/>
                      <a:round/>
                      <a:headEnd type="none" w="med" len="med"/>
                      <a:tailEnd type="none" w="med" len="med"/>
                    </a:lnT>
                    <a:lnB>
                      <a:noFill/>
                    </a:lnB>
                    <a:solidFill>
                      <a:srgbClr val="E9EDF4"/>
                    </a:solidFill>
                  </a:tcPr>
                </a:tc>
                <a:tc>
                  <a:txBody>
                    <a:bodyPr/>
                    <a:lstStyle/>
                    <a:p>
                      <a:pPr algn="l" fontAlgn="t"/>
                      <a:r>
                        <a:rPr lang="en-US" sz="1200" b="1" i="0" u="none" strike="noStrike">
                          <a:solidFill>
                            <a:srgbClr val="366092"/>
                          </a:solidFill>
                          <a:effectLst/>
                          <a:latin typeface="Arial" panose="020B0604020202020204" pitchFamily="34" charset="0"/>
                        </a:rPr>
                        <a:t> </a:t>
                      </a:r>
                    </a:p>
                  </a:txBody>
                  <a:tcPr marL="9525" marR="9525" marT="9525" marB="0">
                    <a:lnL>
                      <a:noFill/>
                    </a:lnL>
                    <a:lnR>
                      <a:noFill/>
                    </a:lnR>
                    <a:lnT w="12700" cap="flat" cmpd="sng" algn="ctr">
                      <a:solidFill>
                        <a:srgbClr val="FFFFFF"/>
                      </a:solidFill>
                      <a:prstDash val="solid"/>
                      <a:round/>
                      <a:headEnd type="none" w="med" len="med"/>
                      <a:tailEnd type="none" w="med" len="med"/>
                    </a:lnT>
                    <a:lnB>
                      <a:noFill/>
                    </a:lnB>
                    <a:solidFill>
                      <a:srgbClr val="E9EDF4"/>
                    </a:solidFill>
                  </a:tcPr>
                </a:tc>
                <a:tc>
                  <a:txBody>
                    <a:bodyPr/>
                    <a:lstStyle/>
                    <a:p>
                      <a:pPr algn="l" fontAlgn="t"/>
                      <a:r>
                        <a:rPr lang="en-US" sz="1200" b="1" i="0" u="none" strike="noStrike">
                          <a:solidFill>
                            <a:srgbClr val="366092"/>
                          </a:solidFill>
                          <a:effectLst/>
                          <a:latin typeface="Arial" panose="020B0604020202020204" pitchFamily="34" charset="0"/>
                        </a:rPr>
                        <a:t> </a:t>
                      </a:r>
                    </a:p>
                  </a:txBody>
                  <a:tcPr marL="9525" marR="9525" marT="9525" marB="0">
                    <a:lnL>
                      <a:noFill/>
                    </a:lnL>
                    <a:lnR>
                      <a:noFill/>
                    </a:lnR>
                    <a:lnT w="12700" cap="flat" cmpd="sng" algn="ctr">
                      <a:solidFill>
                        <a:srgbClr val="FFFFFF"/>
                      </a:solidFill>
                      <a:prstDash val="solid"/>
                      <a:round/>
                      <a:headEnd type="none" w="med" len="med"/>
                      <a:tailEnd type="none" w="med" len="med"/>
                    </a:lnT>
                    <a:lnB>
                      <a:noFill/>
                    </a:lnB>
                    <a:solidFill>
                      <a:srgbClr val="E9EDF4"/>
                    </a:solidFill>
                  </a:tcPr>
                </a:tc>
                <a:extLst>
                  <a:ext uri="{0D108BD9-81ED-4DB2-BD59-A6C34878D82A}">
                    <a16:rowId xmlns:a16="http://schemas.microsoft.com/office/drawing/2014/main" val="1066458967"/>
                  </a:ext>
                </a:extLst>
              </a:tr>
              <a:tr h="200025">
                <a:tc gridSpan="2">
                  <a:txBody>
                    <a:bodyPr/>
                    <a:lstStyle/>
                    <a:p>
                      <a:pPr algn="ctr" fontAlgn="t"/>
                      <a:r>
                        <a:rPr lang="en-US" sz="1200" b="1" i="0" u="none" strike="noStrike">
                          <a:solidFill>
                            <a:srgbClr val="366092"/>
                          </a:solidFill>
                          <a:effectLst/>
                          <a:latin typeface="Arial" panose="020B0604020202020204" pitchFamily="34" charset="0"/>
                        </a:rPr>
                        <a:t> Total Management Fees Paid by LP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c>
                  <a:txBody>
                    <a:bodyPr/>
                    <a:lstStyle/>
                    <a:p>
                      <a:pPr algn="l" fontAlgn="t"/>
                      <a:r>
                        <a:rPr lang="en-US" sz="1200" b="1" i="0" u="none" strike="noStrike">
                          <a:solidFill>
                            <a:srgbClr val="366092"/>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1" i="0" u="none" strike="noStrike" dirty="0">
                          <a:solidFill>
                            <a:srgbClr val="366092"/>
                          </a:solidFill>
                          <a:effectLst/>
                          <a:latin typeface="Arial" panose="020B0604020202020204" pitchFamily="34" charset="0"/>
                        </a:rPr>
                        <a:t> $          13,200,000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902710856"/>
                  </a:ext>
                </a:extLst>
              </a:tr>
            </a:tbl>
          </a:graphicData>
        </a:graphic>
      </p:graphicFrame>
    </p:spTree>
    <p:extLst>
      <p:ext uri="{BB962C8B-B14F-4D97-AF65-F5344CB8AC3E}">
        <p14:creationId xmlns:p14="http://schemas.microsoft.com/office/powerpoint/2010/main" val="278837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7</a:t>
            </a:fld>
            <a:endParaRPr lang="en-US" dirty="0"/>
          </a:p>
        </p:txBody>
      </p:sp>
      <p:sp>
        <p:nvSpPr>
          <p:cNvPr id="4" name="Title 3"/>
          <p:cNvSpPr>
            <a:spLocks noGrp="1"/>
          </p:cNvSpPr>
          <p:nvPr>
            <p:ph type="title"/>
          </p:nvPr>
        </p:nvSpPr>
        <p:spPr/>
        <p:txBody>
          <a:bodyPr/>
          <a:lstStyle/>
          <a:p>
            <a:r>
              <a:rPr lang="en-US" dirty="0"/>
              <a:t>Realizations and Distributions of Proceeds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3212010"/>
              </p:ext>
            </p:extLst>
          </p:nvPr>
        </p:nvGraphicFramePr>
        <p:xfrm>
          <a:off x="2009445" y="1106622"/>
          <a:ext cx="8534400" cy="5278938"/>
        </p:xfrm>
        <a:graphic>
          <a:graphicData uri="http://schemas.openxmlformats.org/drawingml/2006/table">
            <a:tbl>
              <a:tblPr/>
              <a:tblGrid>
                <a:gridCol w="2624760">
                  <a:extLst>
                    <a:ext uri="{9D8B030D-6E8A-4147-A177-3AD203B41FA5}">
                      <a16:colId xmlns:a16="http://schemas.microsoft.com/office/drawing/2014/main" val="2969569454"/>
                    </a:ext>
                  </a:extLst>
                </a:gridCol>
                <a:gridCol w="1477410">
                  <a:extLst>
                    <a:ext uri="{9D8B030D-6E8A-4147-A177-3AD203B41FA5}">
                      <a16:colId xmlns:a16="http://schemas.microsoft.com/office/drawing/2014/main" val="3639784940"/>
                    </a:ext>
                  </a:extLst>
                </a:gridCol>
                <a:gridCol w="1477410">
                  <a:extLst>
                    <a:ext uri="{9D8B030D-6E8A-4147-A177-3AD203B41FA5}">
                      <a16:colId xmlns:a16="http://schemas.microsoft.com/office/drawing/2014/main" val="33424255"/>
                    </a:ext>
                  </a:extLst>
                </a:gridCol>
                <a:gridCol w="1477410">
                  <a:extLst>
                    <a:ext uri="{9D8B030D-6E8A-4147-A177-3AD203B41FA5}">
                      <a16:colId xmlns:a16="http://schemas.microsoft.com/office/drawing/2014/main" val="1009713148"/>
                    </a:ext>
                  </a:extLst>
                </a:gridCol>
                <a:gridCol w="1477410">
                  <a:extLst>
                    <a:ext uri="{9D8B030D-6E8A-4147-A177-3AD203B41FA5}">
                      <a16:colId xmlns:a16="http://schemas.microsoft.com/office/drawing/2014/main" val="159738723"/>
                    </a:ext>
                  </a:extLst>
                </a:gridCol>
              </a:tblGrid>
              <a:tr h="176594">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Limited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103138792"/>
                  </a:ext>
                </a:extLst>
              </a:tr>
              <a:tr h="176594">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3173292108"/>
                  </a:ext>
                </a:extLst>
              </a:tr>
              <a:tr h="176594">
                <a:tc>
                  <a:txBody>
                    <a:bodyPr/>
                    <a:lstStyle/>
                    <a:p>
                      <a:pPr algn="l" fontAlgn="ctr"/>
                      <a:r>
                        <a:rPr lang="en-US" sz="1200" b="1" i="0" u="none" strike="noStrike">
                          <a:solidFill>
                            <a:srgbClr val="366092"/>
                          </a:solidFill>
                          <a:effectLst/>
                          <a:latin typeface="Arial" panose="020B0604020202020204" pitchFamily="34" charset="0"/>
                        </a:rPr>
                        <a:t>Investment A Realization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60506770"/>
                  </a:ext>
                </a:extLst>
              </a:tr>
              <a:tr h="219191">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40,000,000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112215324"/>
                  </a:ext>
                </a:extLst>
              </a:tr>
              <a:tr h="219191">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47081445"/>
                  </a:ext>
                </a:extLst>
              </a:tr>
              <a:tr h="219191">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4,492,800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0075208"/>
                  </a:ext>
                </a:extLst>
              </a:tr>
              <a:tr h="219191">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1,123,200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12070714"/>
                  </a:ext>
                </a:extLst>
              </a:tr>
              <a:tr h="219191">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13,107,200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3,276,800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045823651"/>
                  </a:ext>
                </a:extLst>
              </a:tr>
              <a:tr h="219191">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35,600,000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4,400,000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707206482"/>
                  </a:ext>
                </a:extLst>
              </a:tr>
              <a:tr h="176594">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29801722"/>
                  </a:ext>
                </a:extLst>
              </a:tr>
              <a:tr h="176594">
                <a:tc>
                  <a:txBody>
                    <a:bodyPr/>
                    <a:lstStyle/>
                    <a:p>
                      <a:pPr algn="l" fontAlgn="ctr"/>
                      <a:r>
                        <a:rPr lang="en-US" sz="1200" b="1" i="0" u="none" strike="noStrike">
                          <a:solidFill>
                            <a:srgbClr val="366092"/>
                          </a:solidFill>
                          <a:effectLst/>
                          <a:latin typeface="Arial" panose="020B0604020202020204" pitchFamily="34" charset="0"/>
                        </a:rPr>
                        <a:t>Investment B Realization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31864816"/>
                  </a:ext>
                </a:extLst>
              </a:tr>
              <a:tr h="219191">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40,000,000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92568609"/>
                  </a:ext>
                </a:extLst>
              </a:tr>
              <a:tr h="219191">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3,166,667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90895695"/>
                  </a:ext>
                </a:extLst>
              </a:tr>
              <a:tr h="219191">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14,000,000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6,580,221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99638877"/>
                  </a:ext>
                </a:extLst>
              </a:tr>
              <a:tr h="219191">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1,645,055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30351976"/>
                  </a:ext>
                </a:extLst>
              </a:tr>
              <a:tr h="219191">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29,286,445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7,321,611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679913172"/>
                  </a:ext>
                </a:extLst>
              </a:tr>
              <a:tr h="219191">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64,000,000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55,033,333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8,966,667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731821919"/>
                  </a:ext>
                </a:extLst>
              </a:tr>
              <a:tr h="176594">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37826644"/>
                  </a:ext>
                </a:extLst>
              </a:tr>
              <a:tr h="176594">
                <a:tc>
                  <a:txBody>
                    <a:bodyPr/>
                    <a:lstStyle/>
                    <a:p>
                      <a:pPr algn="l" fontAlgn="ctr"/>
                      <a:r>
                        <a:rPr lang="en-US" sz="1200" b="1" i="0" u="none" strike="noStrike">
                          <a:solidFill>
                            <a:srgbClr val="366092"/>
                          </a:solidFill>
                          <a:effectLst/>
                          <a:latin typeface="Arial" panose="020B0604020202020204" pitchFamily="34" charset="0"/>
                        </a:rPr>
                        <a:t>Investment C Realization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123801911"/>
                  </a:ext>
                </a:extLst>
              </a:tr>
              <a:tr h="219191">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31260402"/>
                  </a:ext>
                </a:extLst>
              </a:tr>
              <a:tr h="219191">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1,920,000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3,806,667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56462138"/>
                  </a:ext>
                </a:extLst>
              </a:tr>
              <a:tr h="219191">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18,372,679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9,103,361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156118439"/>
                  </a:ext>
                </a:extLst>
              </a:tr>
              <a:tr h="219191">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8,093,170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2,275,840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226442917"/>
                  </a:ext>
                </a:extLst>
              </a:tr>
              <a:tr h="219191">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15,691,321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13,451,306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3,922,830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3,362,826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313144063"/>
                  </a:ext>
                </a:extLst>
              </a:tr>
              <a:tr h="219191">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35,984,000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42,361,333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12,016,000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5,638,667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73692563"/>
                  </a:ext>
                </a:extLst>
              </a:tr>
            </a:tbl>
          </a:graphicData>
        </a:graphic>
      </p:graphicFrame>
    </p:spTree>
    <p:extLst>
      <p:ext uri="{BB962C8B-B14F-4D97-AF65-F5344CB8AC3E}">
        <p14:creationId xmlns:p14="http://schemas.microsoft.com/office/powerpoint/2010/main" val="3323061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8</a:t>
            </a:fld>
            <a:endParaRPr lang="en-US" dirty="0"/>
          </a:p>
        </p:txBody>
      </p:sp>
      <p:sp>
        <p:nvSpPr>
          <p:cNvPr id="4" name="Title 3"/>
          <p:cNvSpPr>
            <a:spLocks noGrp="1"/>
          </p:cNvSpPr>
          <p:nvPr>
            <p:ph type="title"/>
          </p:nvPr>
        </p:nvSpPr>
        <p:spPr/>
        <p:txBody>
          <a:bodyPr/>
          <a:lstStyle/>
          <a:p>
            <a:r>
              <a:rPr lang="en-US" dirty="0"/>
              <a:t>Realizations and Distributions of Proceeds</a:t>
            </a:r>
            <a:br>
              <a:rPr lang="en-US" dirty="0"/>
            </a:br>
            <a:r>
              <a:rPr lang="en-US" sz="1800" dirty="0"/>
              <a:t>(Continued)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48372295"/>
              </p:ext>
            </p:extLst>
          </p:nvPr>
        </p:nvGraphicFramePr>
        <p:xfrm>
          <a:off x="2042617" y="1295400"/>
          <a:ext cx="8468055" cy="4191002"/>
        </p:xfrm>
        <a:graphic>
          <a:graphicData uri="http://schemas.openxmlformats.org/drawingml/2006/table">
            <a:tbl>
              <a:tblPr/>
              <a:tblGrid>
                <a:gridCol w="2604355">
                  <a:extLst>
                    <a:ext uri="{9D8B030D-6E8A-4147-A177-3AD203B41FA5}">
                      <a16:colId xmlns:a16="http://schemas.microsoft.com/office/drawing/2014/main" val="3644441556"/>
                    </a:ext>
                  </a:extLst>
                </a:gridCol>
                <a:gridCol w="1465925">
                  <a:extLst>
                    <a:ext uri="{9D8B030D-6E8A-4147-A177-3AD203B41FA5}">
                      <a16:colId xmlns:a16="http://schemas.microsoft.com/office/drawing/2014/main" val="3874954281"/>
                    </a:ext>
                  </a:extLst>
                </a:gridCol>
                <a:gridCol w="1465925">
                  <a:extLst>
                    <a:ext uri="{9D8B030D-6E8A-4147-A177-3AD203B41FA5}">
                      <a16:colId xmlns:a16="http://schemas.microsoft.com/office/drawing/2014/main" val="697989137"/>
                    </a:ext>
                  </a:extLst>
                </a:gridCol>
                <a:gridCol w="1465925">
                  <a:extLst>
                    <a:ext uri="{9D8B030D-6E8A-4147-A177-3AD203B41FA5}">
                      <a16:colId xmlns:a16="http://schemas.microsoft.com/office/drawing/2014/main" val="4159930051"/>
                    </a:ext>
                  </a:extLst>
                </a:gridCol>
                <a:gridCol w="1465925">
                  <a:extLst>
                    <a:ext uri="{9D8B030D-6E8A-4147-A177-3AD203B41FA5}">
                      <a16:colId xmlns:a16="http://schemas.microsoft.com/office/drawing/2014/main" val="3597877915"/>
                    </a:ext>
                  </a:extLst>
                </a:gridCol>
              </a:tblGrid>
              <a:tr h="195683">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Limited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2272938966"/>
                  </a:ext>
                </a:extLst>
              </a:tr>
              <a:tr h="195683">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2024893927"/>
                  </a:ext>
                </a:extLst>
              </a:tr>
              <a:tr h="195683">
                <a:tc>
                  <a:txBody>
                    <a:bodyPr/>
                    <a:lstStyle/>
                    <a:p>
                      <a:pPr algn="l" fontAlgn="ctr"/>
                      <a:r>
                        <a:rPr lang="en-US" sz="1200" b="1" i="0" u="none" strike="noStrike">
                          <a:solidFill>
                            <a:srgbClr val="366092"/>
                          </a:solidFill>
                          <a:effectLst/>
                          <a:latin typeface="Arial" panose="020B0604020202020204" pitchFamily="34" charset="0"/>
                        </a:rPr>
                        <a:t>Investment D Realization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160840447"/>
                  </a:ext>
                </a:extLst>
              </a:tr>
              <a:tr h="274264">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0552321"/>
                  </a:ext>
                </a:extLst>
              </a:tr>
              <a:tr h="274264">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2,126,667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31746414"/>
                  </a:ext>
                </a:extLst>
              </a:tr>
              <a:tr h="274264">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4,760,017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9,469,033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56154075"/>
                  </a:ext>
                </a:extLst>
              </a:tr>
              <a:tr h="274264">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1,190,004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2,367,258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563376993"/>
                  </a:ext>
                </a:extLst>
              </a:tr>
              <a:tr h="274264">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33,127,983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14,429,634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8,281,996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3,607,408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350242496"/>
                  </a:ext>
                </a:extLst>
              </a:tr>
              <a:tr h="274264">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35,600,000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9,472,000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5,974,666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02204891"/>
                  </a:ext>
                </a:extLst>
              </a:tr>
              <a:tr h="195683">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23556259"/>
                  </a:ext>
                </a:extLst>
              </a:tr>
              <a:tr h="195683">
                <a:tc>
                  <a:txBody>
                    <a:bodyPr/>
                    <a:lstStyle/>
                    <a:p>
                      <a:pPr algn="l" fontAlgn="ctr"/>
                      <a:r>
                        <a:rPr lang="en-US" sz="1200" b="1" i="0" u="none" strike="noStrike">
                          <a:solidFill>
                            <a:srgbClr val="366092"/>
                          </a:solidFill>
                          <a:effectLst/>
                          <a:latin typeface="Arial" panose="020B0604020202020204" pitchFamily="34" charset="0"/>
                        </a:rPr>
                        <a:t>Investment E Realization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63764073"/>
                  </a:ext>
                </a:extLst>
              </a:tr>
              <a:tr h="274264">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90744127"/>
                  </a:ext>
                </a:extLst>
              </a:tr>
              <a:tr h="274264">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286744695"/>
                  </a:ext>
                </a:extLst>
              </a:tr>
              <a:tr h="195683">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6,859,811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07227035"/>
                  </a:ext>
                </a:extLst>
              </a:tr>
              <a:tr h="274264">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1,714,953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688276847"/>
                  </a:ext>
                </a:extLst>
              </a:tr>
              <a:tr h="274264">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5,428,189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1,357,047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567318329"/>
                  </a:ext>
                </a:extLst>
              </a:tr>
              <a:tr h="274264">
                <a:tc>
                  <a:txBody>
                    <a:bodyPr/>
                    <a:lstStyle/>
                    <a:p>
                      <a:pPr algn="l" fontAlgn="ctr"/>
                      <a:r>
                        <a:rPr lang="en-US" sz="1200" b="1"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12,928,000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3,072,000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68013297"/>
                  </a:ext>
                </a:extLst>
              </a:tr>
            </a:tbl>
          </a:graphicData>
        </a:graphic>
      </p:graphicFrame>
    </p:spTree>
    <p:extLst>
      <p:ext uri="{BB962C8B-B14F-4D97-AF65-F5344CB8AC3E}">
        <p14:creationId xmlns:p14="http://schemas.microsoft.com/office/powerpoint/2010/main" val="247110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668C541-959A-4DE7-B768-2FB93A8CE913}" type="slidenum">
              <a:rPr lang="en-US" smtClean="0"/>
              <a:pPr>
                <a:defRPr/>
              </a:pPr>
              <a:t>9</a:t>
            </a:fld>
            <a:endParaRPr lang="en-US" dirty="0"/>
          </a:p>
        </p:txBody>
      </p:sp>
      <p:sp>
        <p:nvSpPr>
          <p:cNvPr id="4" name="Title 3"/>
          <p:cNvSpPr>
            <a:spLocks noGrp="1"/>
          </p:cNvSpPr>
          <p:nvPr>
            <p:ph type="title"/>
          </p:nvPr>
        </p:nvSpPr>
        <p:spPr/>
        <p:txBody>
          <a:bodyPr/>
          <a:lstStyle/>
          <a:p>
            <a:r>
              <a:rPr lang="en-US" dirty="0"/>
              <a:t>Summary of Distributions</a:t>
            </a:r>
          </a:p>
        </p:txBody>
      </p:sp>
      <p:graphicFrame>
        <p:nvGraphicFramePr>
          <p:cNvPr id="8" name="Table 7"/>
          <p:cNvGraphicFramePr>
            <a:graphicFrameLocks noGrp="1"/>
          </p:cNvGraphicFramePr>
          <p:nvPr>
            <p:extLst>
              <p:ext uri="{D42A27DB-BD31-4B8C-83A1-F6EECF244321}">
                <p14:modId xmlns:p14="http://schemas.microsoft.com/office/powerpoint/2010/main" val="1365312255"/>
              </p:ext>
            </p:extLst>
          </p:nvPr>
        </p:nvGraphicFramePr>
        <p:xfrm>
          <a:off x="1422400" y="3815925"/>
          <a:ext cx="9504361" cy="2211788"/>
        </p:xfrm>
        <a:graphic>
          <a:graphicData uri="http://schemas.openxmlformats.org/drawingml/2006/table">
            <a:tbl>
              <a:tblPr/>
              <a:tblGrid>
                <a:gridCol w="2171311">
                  <a:extLst>
                    <a:ext uri="{9D8B030D-6E8A-4147-A177-3AD203B41FA5}">
                      <a16:colId xmlns:a16="http://schemas.microsoft.com/office/drawing/2014/main" val="1817913088"/>
                    </a:ext>
                  </a:extLst>
                </a:gridCol>
                <a:gridCol w="1222175">
                  <a:extLst>
                    <a:ext uri="{9D8B030D-6E8A-4147-A177-3AD203B41FA5}">
                      <a16:colId xmlns:a16="http://schemas.microsoft.com/office/drawing/2014/main" val="2184254648"/>
                    </a:ext>
                  </a:extLst>
                </a:gridCol>
                <a:gridCol w="1222175">
                  <a:extLst>
                    <a:ext uri="{9D8B030D-6E8A-4147-A177-3AD203B41FA5}">
                      <a16:colId xmlns:a16="http://schemas.microsoft.com/office/drawing/2014/main" val="2958456532"/>
                    </a:ext>
                  </a:extLst>
                </a:gridCol>
                <a:gridCol w="1222175">
                  <a:extLst>
                    <a:ext uri="{9D8B030D-6E8A-4147-A177-3AD203B41FA5}">
                      <a16:colId xmlns:a16="http://schemas.microsoft.com/office/drawing/2014/main" val="1905147188"/>
                    </a:ext>
                  </a:extLst>
                </a:gridCol>
                <a:gridCol w="1222175">
                  <a:extLst>
                    <a:ext uri="{9D8B030D-6E8A-4147-A177-3AD203B41FA5}">
                      <a16:colId xmlns:a16="http://schemas.microsoft.com/office/drawing/2014/main" val="1682243713"/>
                    </a:ext>
                  </a:extLst>
                </a:gridCol>
                <a:gridCol w="1222175">
                  <a:extLst>
                    <a:ext uri="{9D8B030D-6E8A-4147-A177-3AD203B41FA5}">
                      <a16:colId xmlns:a16="http://schemas.microsoft.com/office/drawing/2014/main" val="905025404"/>
                    </a:ext>
                  </a:extLst>
                </a:gridCol>
                <a:gridCol w="1222175">
                  <a:extLst>
                    <a:ext uri="{9D8B030D-6E8A-4147-A177-3AD203B41FA5}">
                      <a16:colId xmlns:a16="http://schemas.microsoft.com/office/drawing/2014/main" val="2795528961"/>
                    </a:ext>
                  </a:extLst>
                </a:gridCol>
              </a:tblGrid>
              <a:tr h="275098">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Limited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Totals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3909621023"/>
                  </a:ext>
                </a:extLst>
              </a:tr>
              <a:tr h="286102">
                <a:tc>
                  <a:txBody>
                    <a:bodyPr/>
                    <a:lstStyle/>
                    <a:p>
                      <a:pPr algn="l" fontAlgn="b"/>
                      <a:r>
                        <a:rPr lang="en-US" sz="1200" b="1" i="0" u="none" strike="noStrike">
                          <a:solidFill>
                            <a:srgbClr val="FFFFFF"/>
                          </a:solidFill>
                          <a:effectLst/>
                          <a:latin typeface="Arial" panose="020B0604020202020204" pitchFamily="34" charset="0"/>
                        </a:rPr>
                        <a:t>After Reclass of Mgmt Fee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174407869"/>
                  </a:ext>
                </a:extLst>
              </a:tr>
              <a:tr h="275098">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3551598"/>
                  </a:ext>
                </a:extLst>
              </a:tr>
              <a:tr h="275098">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45878698"/>
                  </a:ext>
                </a:extLst>
              </a:tr>
              <a:tr h="275098">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782260638"/>
                  </a:ext>
                </a:extLst>
              </a:tr>
              <a:tr h="275098">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264280121"/>
                  </a:ext>
                </a:extLst>
              </a:tr>
              <a:tr h="275098">
                <a:tc>
                  <a:txBody>
                    <a:bodyPr/>
                    <a:lstStyle/>
                    <a:p>
                      <a:pPr algn="l" fontAlgn="ctr"/>
                      <a:r>
                        <a:rPr lang="en-US" sz="1200" b="0" i="0" u="none" strike="noStrike">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54,247,492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68,174,585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13,561,873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17,568,646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67,809,365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85,743,231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2635744764"/>
                  </a:ext>
                </a:extLst>
              </a:tr>
              <a:tr h="275098">
                <a:tc>
                  <a:txBody>
                    <a:bodyPr/>
                    <a:lstStyle/>
                    <a:p>
                      <a:pPr algn="l" fontAlgn="ctr"/>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191,440,000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191,020,000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24,980,000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216,000,000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216,000,000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71329585"/>
                  </a:ext>
                </a:extLst>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4268005773"/>
              </p:ext>
            </p:extLst>
          </p:nvPr>
        </p:nvGraphicFramePr>
        <p:xfrm>
          <a:off x="1422400" y="1219200"/>
          <a:ext cx="9504361" cy="2387010"/>
        </p:xfrm>
        <a:graphic>
          <a:graphicData uri="http://schemas.openxmlformats.org/drawingml/2006/table">
            <a:tbl>
              <a:tblPr/>
              <a:tblGrid>
                <a:gridCol w="2171311">
                  <a:extLst>
                    <a:ext uri="{9D8B030D-6E8A-4147-A177-3AD203B41FA5}">
                      <a16:colId xmlns:a16="http://schemas.microsoft.com/office/drawing/2014/main" val="1064874249"/>
                    </a:ext>
                  </a:extLst>
                </a:gridCol>
                <a:gridCol w="1222175">
                  <a:extLst>
                    <a:ext uri="{9D8B030D-6E8A-4147-A177-3AD203B41FA5}">
                      <a16:colId xmlns:a16="http://schemas.microsoft.com/office/drawing/2014/main" val="1447285101"/>
                    </a:ext>
                  </a:extLst>
                </a:gridCol>
                <a:gridCol w="1222175">
                  <a:extLst>
                    <a:ext uri="{9D8B030D-6E8A-4147-A177-3AD203B41FA5}">
                      <a16:colId xmlns:a16="http://schemas.microsoft.com/office/drawing/2014/main" val="7080782"/>
                    </a:ext>
                  </a:extLst>
                </a:gridCol>
                <a:gridCol w="1222175">
                  <a:extLst>
                    <a:ext uri="{9D8B030D-6E8A-4147-A177-3AD203B41FA5}">
                      <a16:colId xmlns:a16="http://schemas.microsoft.com/office/drawing/2014/main" val="1025807991"/>
                    </a:ext>
                  </a:extLst>
                </a:gridCol>
                <a:gridCol w="1222175">
                  <a:extLst>
                    <a:ext uri="{9D8B030D-6E8A-4147-A177-3AD203B41FA5}">
                      <a16:colId xmlns:a16="http://schemas.microsoft.com/office/drawing/2014/main" val="4184519364"/>
                    </a:ext>
                  </a:extLst>
                </a:gridCol>
                <a:gridCol w="1222175">
                  <a:extLst>
                    <a:ext uri="{9D8B030D-6E8A-4147-A177-3AD203B41FA5}">
                      <a16:colId xmlns:a16="http://schemas.microsoft.com/office/drawing/2014/main" val="2325609963"/>
                    </a:ext>
                  </a:extLst>
                </a:gridCol>
                <a:gridCol w="1222175">
                  <a:extLst>
                    <a:ext uri="{9D8B030D-6E8A-4147-A177-3AD203B41FA5}">
                      <a16:colId xmlns:a16="http://schemas.microsoft.com/office/drawing/2014/main" val="1765161797"/>
                    </a:ext>
                  </a:extLst>
                </a:gridCol>
              </a:tblGrid>
              <a:tr h="178096">
                <a:tc>
                  <a:txBody>
                    <a:bodyPr/>
                    <a:lstStyle/>
                    <a:p>
                      <a:pPr algn="ctr" fontAlgn="b"/>
                      <a:r>
                        <a:rPr lang="en-US" sz="1200" b="1" i="0" u="none" strike="noStrike">
                          <a:solidFill>
                            <a:srgbClr val="FFFFFF"/>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gridSpan="2">
                  <a:txBody>
                    <a:bodyPr/>
                    <a:lstStyle/>
                    <a:p>
                      <a:pPr algn="ctr" fontAlgn="b"/>
                      <a:r>
                        <a:rPr lang="en-US" sz="1200" b="1" i="0" u="none" strike="noStrike">
                          <a:solidFill>
                            <a:srgbClr val="FFFFFF"/>
                          </a:solidFill>
                          <a:effectLst/>
                          <a:latin typeface="Arial" panose="020B0604020202020204" pitchFamily="34" charset="0"/>
                        </a:rPr>
                        <a:t>Limited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General Partner</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tc gridSpan="2">
                  <a:txBody>
                    <a:bodyPr/>
                    <a:lstStyle/>
                    <a:p>
                      <a:pPr algn="ctr" fontAlgn="b"/>
                      <a:r>
                        <a:rPr lang="en-US" sz="1200" b="1" i="0" u="none" strike="noStrike">
                          <a:solidFill>
                            <a:srgbClr val="FFFFFF"/>
                          </a:solidFill>
                          <a:effectLst/>
                          <a:latin typeface="Arial" panose="020B0604020202020204" pitchFamily="34" charset="0"/>
                        </a:rPr>
                        <a:t>Totals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hMerge="1">
                  <a:txBody>
                    <a:bodyPr/>
                    <a:lstStyle/>
                    <a:p>
                      <a:endParaRPr lang="en-US"/>
                    </a:p>
                  </a:txBody>
                  <a:tcPr/>
                </a:tc>
                <a:extLst>
                  <a:ext uri="{0D108BD9-81ED-4DB2-BD59-A6C34878D82A}">
                    <a16:rowId xmlns:a16="http://schemas.microsoft.com/office/drawing/2014/main" val="780137874"/>
                  </a:ext>
                </a:extLst>
              </a:tr>
              <a:tr h="178096">
                <a:tc>
                  <a:txBody>
                    <a:bodyPr/>
                    <a:lstStyle/>
                    <a:p>
                      <a:pPr algn="l" fontAlgn="b"/>
                      <a:r>
                        <a:rPr lang="en-US" sz="1200" b="1" i="0" u="none" strike="noStrike">
                          <a:solidFill>
                            <a:srgbClr val="FFFFFF"/>
                          </a:solidFill>
                          <a:effectLst/>
                          <a:latin typeface="Arial" panose="020B0604020202020204" pitchFamily="34" charset="0"/>
                        </a:rPr>
                        <a:t>Distribution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European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tc>
                  <a:txBody>
                    <a:bodyPr/>
                    <a:lstStyle/>
                    <a:p>
                      <a:pPr algn="ctr" fontAlgn="b"/>
                      <a:r>
                        <a:rPr lang="en-US" sz="1200" b="1" i="0" u="none" strike="noStrike">
                          <a:solidFill>
                            <a:srgbClr val="FFFFFF"/>
                          </a:solidFill>
                          <a:effectLst/>
                          <a:latin typeface="Arial" panose="020B0604020202020204" pitchFamily="34" charset="0"/>
                        </a:rPr>
                        <a:t>American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66092"/>
                    </a:solidFill>
                  </a:tcPr>
                </a:tc>
                <a:extLst>
                  <a:ext uri="{0D108BD9-81ED-4DB2-BD59-A6C34878D82A}">
                    <a16:rowId xmlns:a16="http://schemas.microsoft.com/office/drawing/2014/main" val="47877695"/>
                  </a:ext>
                </a:extLst>
              </a:tr>
              <a:tr h="334335">
                <a:tc>
                  <a:txBody>
                    <a:bodyPr/>
                    <a:lstStyle/>
                    <a:p>
                      <a:pPr algn="l" fontAlgn="ctr"/>
                      <a:r>
                        <a:rPr lang="en-US" sz="1200" b="0" i="0" u="none" strike="noStrike">
                          <a:solidFill>
                            <a:srgbClr val="366092"/>
                          </a:solidFill>
                          <a:effectLst/>
                          <a:latin typeface="Arial" panose="020B0604020202020204" pitchFamily="34" charset="0"/>
                        </a:rPr>
                        <a:t>Return of Drawn Capital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80,000,000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12166449"/>
                  </a:ext>
                </a:extLst>
              </a:tr>
              <a:tr h="334335">
                <a:tc>
                  <a:txBody>
                    <a:bodyPr/>
                    <a:lstStyle/>
                    <a:p>
                      <a:pPr algn="l" fontAlgn="ctr"/>
                      <a:r>
                        <a:rPr lang="en-US" sz="1200" b="0" i="0" u="none" strike="noStrike">
                          <a:solidFill>
                            <a:srgbClr val="366092"/>
                          </a:solidFill>
                          <a:effectLst/>
                          <a:latin typeface="Arial" panose="020B0604020202020204" pitchFamily="34" charset="0"/>
                        </a:rPr>
                        <a:t>Return of Management Fees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11,100,000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13,200,000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11,100,000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30049205"/>
                  </a:ext>
                </a:extLst>
              </a:tr>
              <a:tr h="334335">
                <a:tc>
                  <a:txBody>
                    <a:bodyPr/>
                    <a:lstStyle/>
                    <a:p>
                      <a:pPr algn="l" fontAlgn="ctr"/>
                      <a:r>
                        <a:rPr lang="en-US" sz="1200" b="0" i="0" u="none" strike="noStrike">
                          <a:solidFill>
                            <a:srgbClr val="366092"/>
                          </a:solidFill>
                          <a:effectLst/>
                          <a:latin typeface="Arial" panose="020B0604020202020204" pitchFamily="34" charset="0"/>
                        </a:rPr>
                        <a:t>Preferred Return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43,992,508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29,645,415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65282029"/>
                  </a:ext>
                </a:extLst>
              </a:tr>
              <a:tr h="334335">
                <a:tc>
                  <a:txBody>
                    <a:bodyPr/>
                    <a:lstStyle/>
                    <a:p>
                      <a:pPr algn="l" fontAlgn="ctr"/>
                      <a:r>
                        <a:rPr lang="en-US" sz="1200" b="0" i="0" u="none" strike="noStrike" dirty="0">
                          <a:solidFill>
                            <a:srgbClr val="366092"/>
                          </a:solidFill>
                          <a:effectLst/>
                          <a:latin typeface="Arial" panose="020B0604020202020204" pitchFamily="34" charset="0"/>
                        </a:rPr>
                        <a:t>GP Catch-Up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10,998,127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7,411,354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91784541"/>
                  </a:ext>
                </a:extLst>
              </a:tr>
              <a:tr h="334335">
                <a:tc>
                  <a:txBody>
                    <a:bodyPr/>
                    <a:lstStyle/>
                    <a:p>
                      <a:pPr algn="l" fontAlgn="ctr"/>
                      <a:r>
                        <a:rPr lang="en-US" sz="1200" b="0" i="0" u="none" strike="noStrike" dirty="0">
                          <a:solidFill>
                            <a:srgbClr val="366092"/>
                          </a:solidFill>
                          <a:effectLst/>
                          <a:latin typeface="Arial" panose="020B0604020202020204" pitchFamily="34" charset="0"/>
                        </a:rPr>
                        <a:t>Profit Share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54,247,492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70,274,585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13,561,873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17,568,646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dirty="0">
                          <a:solidFill>
                            <a:srgbClr val="366092"/>
                          </a:solidFill>
                          <a:effectLst/>
                          <a:latin typeface="Arial" panose="020B0604020202020204" pitchFamily="34" charset="0"/>
                        </a:rPr>
                        <a:t> $       67,809,365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tc>
                  <a:txBody>
                    <a:bodyPr/>
                    <a:lstStyle/>
                    <a:p>
                      <a:pPr algn="l" fontAlgn="t"/>
                      <a:r>
                        <a:rPr lang="en-US" sz="1200" b="0" i="0" u="none" strike="noStrike">
                          <a:solidFill>
                            <a:srgbClr val="366092"/>
                          </a:solidFill>
                          <a:effectLst/>
                          <a:latin typeface="Arial" panose="020B0604020202020204" pitchFamily="34" charset="0"/>
                        </a:rPr>
                        <a:t> $       87,843,231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3056241239"/>
                  </a:ext>
                </a:extLst>
              </a:tr>
              <a:tr h="334335">
                <a:tc>
                  <a:txBody>
                    <a:bodyPr/>
                    <a:lstStyle/>
                    <a:p>
                      <a:pPr algn="l" fontAlgn="ctr"/>
                      <a:r>
                        <a:rPr lang="en-US" sz="1200" b="0" i="0" u="none" strike="noStrike">
                          <a:solidFill>
                            <a:srgbClr val="366092"/>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191,440,000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191,020,000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24,560,000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a:solidFill>
                            <a:srgbClr val="366092"/>
                          </a:solidFill>
                          <a:effectLst/>
                          <a:latin typeface="Arial" panose="020B0604020202020204" pitchFamily="34" charset="0"/>
                        </a:rPr>
                        <a:t> $       24,980,000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216,000,000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t"/>
                      <a:r>
                        <a:rPr lang="en-US" sz="1200" b="0" i="0" u="none" strike="noStrike" dirty="0">
                          <a:solidFill>
                            <a:srgbClr val="366092"/>
                          </a:solidFill>
                          <a:effectLst/>
                          <a:latin typeface="Arial" panose="020B0604020202020204" pitchFamily="34" charset="0"/>
                        </a:rPr>
                        <a:t> $     216,000,000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5866448"/>
                  </a:ext>
                </a:extLst>
              </a:tr>
            </a:tbl>
          </a:graphicData>
        </a:graphic>
      </p:graphicFrame>
    </p:spTree>
    <p:extLst>
      <p:ext uri="{BB962C8B-B14F-4D97-AF65-F5344CB8AC3E}">
        <p14:creationId xmlns:p14="http://schemas.microsoft.com/office/powerpoint/2010/main" val="3778818998"/>
      </p:ext>
    </p:extLst>
  </p:cSld>
  <p:clrMapOvr>
    <a:masterClrMapping/>
  </p:clrMapOvr>
</p:sld>
</file>

<file path=ppt/theme/theme1.xml><?xml version="1.0" encoding="utf-8"?>
<a:theme xmlns:a="http://schemas.openxmlformats.org/drawingml/2006/main" name="PAI - Ethypharm - IC - July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15448</TotalTime>
  <Words>1675</Words>
  <Application>Microsoft Office PowerPoint</Application>
  <PresentationFormat>Widescreen</PresentationFormat>
  <Paragraphs>543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Arial Narrow</vt:lpstr>
      <vt:lpstr>Calibri</vt:lpstr>
      <vt:lpstr>Times New Roman</vt:lpstr>
      <vt:lpstr>Wingdings</vt:lpstr>
      <vt:lpstr>PAI - Ethypharm - IC - July 2016</vt:lpstr>
      <vt:lpstr>Distribution Waterfall Illustration Deal-by-Deal (American) vs. Whole Fund (European)</vt:lpstr>
      <vt:lpstr>Introduction</vt:lpstr>
      <vt:lpstr>Definitions</vt:lpstr>
      <vt:lpstr>Distribution Illustration ($100 M Commitment; $90 M Invested; 2% Management Fee; 8% Preferred Return; 20% Catch-Up; Five-Year Period)</vt:lpstr>
      <vt:lpstr>Assumptions for Illustration</vt:lpstr>
      <vt:lpstr>Portfolio Investments</vt:lpstr>
      <vt:lpstr>Realizations and Distributions of Proceeds</vt:lpstr>
      <vt:lpstr>Realizations and Distributions of Proceeds (Continued)</vt:lpstr>
      <vt:lpstr>Summary of Distributions</vt:lpstr>
      <vt:lpstr>Clawback</vt:lpstr>
      <vt:lpstr>Summary</vt:lpstr>
      <vt:lpstr>Distribution Waterfall Illustration Deal-by-Deal (American) vs. Whole Fund (European)</vt:lpstr>
    </vt:vector>
  </TitlesOfParts>
  <Company>PSERS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Foreman, Darren</dc:creator>
  <cp:lastModifiedBy>Kemp, John</cp:lastModifiedBy>
  <cp:revision>307</cp:revision>
  <cp:lastPrinted>2017-11-15T20:28:44Z</cp:lastPrinted>
  <dcterms:created xsi:type="dcterms:W3CDTF">2013-06-06T19:15:56Z</dcterms:created>
  <dcterms:modified xsi:type="dcterms:W3CDTF">2018-06-19T15:29:56Z</dcterms:modified>
</cp:coreProperties>
</file>